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20" r:id="rId2"/>
    <p:sldId id="321" r:id="rId3"/>
    <p:sldId id="322" r:id="rId4"/>
    <p:sldId id="323" r:id="rId5"/>
    <p:sldId id="338" r:id="rId6"/>
    <p:sldId id="325" r:id="rId7"/>
    <p:sldId id="326" r:id="rId8"/>
    <p:sldId id="327" r:id="rId9"/>
    <p:sldId id="328" r:id="rId10"/>
    <p:sldId id="330" r:id="rId11"/>
    <p:sldId id="295" r:id="rId12"/>
    <p:sldId id="296" r:id="rId13"/>
    <p:sldId id="297" r:id="rId14"/>
    <p:sldId id="298" r:id="rId15"/>
    <p:sldId id="299" r:id="rId16"/>
    <p:sldId id="304" r:id="rId17"/>
    <p:sldId id="315" r:id="rId18"/>
    <p:sldId id="316" r:id="rId19"/>
    <p:sldId id="307" r:id="rId20"/>
    <p:sldId id="331" r:id="rId21"/>
    <p:sldId id="310" r:id="rId22"/>
    <p:sldId id="309" r:id="rId23"/>
    <p:sldId id="332" r:id="rId24"/>
    <p:sldId id="333" r:id="rId25"/>
    <p:sldId id="334" r:id="rId26"/>
    <p:sldId id="335" r:id="rId27"/>
    <p:sldId id="312" r:id="rId28"/>
    <p:sldId id="337" r:id="rId29"/>
    <p:sldId id="319" r:id="rId30"/>
    <p:sldId id="318" r:id="rId31"/>
    <p:sldId id="313" r:id="rId32"/>
    <p:sldId id="314" r:id="rId33"/>
  </p:sldIdLst>
  <p:sldSz cx="9144000" cy="5143500" type="screen16x9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118" d="100"/>
          <a:sy n="118" d="100"/>
        </p:scale>
        <p:origin x="-1350" y="-4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Kazennov\Documents\OneDrive\&#1041;&#1044;&#1044;\&#1050;&#1086;&#1087;&#1080;&#1103;%2001%20&#1054;&#1073;&#1097;&#1077;&#1077;%20&#1082;&#1086;&#1083;&#1080;&#1095;&#1077;&#1089;&#1090;&#1074;&#1086;%20&#1044;&#1058;&#1055;%20&#1095;&#1080;&#1089;&#1083;&#1086;%20&#1087;&#1086;&#1075;&#1080;&#1073;&#1096;&#1080;&#1093;%20&#1080;%20&#1088;&#1072;&#1085;&#1077;&#1085;&#1099;&#1093;%20(3).xls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Казань</c:v>
                </c:pt>
                <c:pt idx="1">
                  <c:v>Бегишево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943354</c:v>
                </c:pt>
                <c:pt idx="1">
                  <c:v>104689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</c:dPt>
          <c:cat>
            <c:strRef>
              <c:f>Лист1!$A$2:$A$3</c:f>
              <c:strCache>
                <c:ptCount val="2"/>
                <c:pt idx="0">
                  <c:v>Казань</c:v>
                </c:pt>
                <c:pt idx="1">
                  <c:v>Бегишево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690800</c:v>
                </c:pt>
                <c:pt idx="1">
                  <c:v>73727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824960"/>
        <c:axId val="78826496"/>
        <c:axId val="0"/>
      </c:bar3DChart>
      <c:catAx>
        <c:axId val="78824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ru-RU" sz="1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78826496"/>
        <c:crosses val="autoZero"/>
        <c:auto val="1"/>
        <c:lblAlgn val="ctr"/>
        <c:lblOffset val="100"/>
        <c:noMultiLvlLbl val="0"/>
      </c:catAx>
      <c:valAx>
        <c:axId val="7882649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788249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aseline="0">
              <a:solidFill>
                <a:schemeClr val="bg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Компенсация выпадающих доходов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/>
              <a:bevelB w="127000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Январь 2015г.</c:v>
                </c:pt>
                <c:pt idx="1">
                  <c:v>Декабрь 2015г.</c:v>
                </c:pt>
                <c:pt idx="2">
                  <c:v>Январь 2016г.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3.8</c:v>
                </c:pt>
                <c:pt idx="1">
                  <c:v>3.8</c:v>
                </c:pt>
                <c:pt idx="2">
                  <c:v>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Маршрутная сеть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/>
              <a:bevelB w="127000"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Январь 2015г.</c:v>
                </c:pt>
                <c:pt idx="1">
                  <c:v>Декабрь 2015г.</c:v>
                </c:pt>
                <c:pt idx="2">
                  <c:v>Январь 2016г.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</c:v>
                </c:pt>
                <c:pt idx="1">
                  <c:v>9.5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405824"/>
        <c:axId val="99408128"/>
      </c:barChart>
      <c:catAx>
        <c:axId val="9940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408128"/>
        <c:crosses val="autoZero"/>
        <c:auto val="1"/>
        <c:lblAlgn val="ctr"/>
        <c:lblOffset val="100"/>
        <c:noMultiLvlLbl val="0"/>
      </c:catAx>
      <c:valAx>
        <c:axId val="99408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9405824"/>
        <c:crosses val="autoZero"/>
        <c:crossBetween val="between"/>
      </c:valAx>
      <c:spPr>
        <a:noFill/>
        <a:ln w="25341">
          <a:noFill/>
        </a:ln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9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9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4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0650019653635658"/>
          <c:y val="0.31224305302331457"/>
          <c:w val="0.46116655962421066"/>
          <c:h val="0.526874249129307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Опоздания</c:v>
                </c:pt>
                <c:pt idx="1">
                  <c:v>Отклонения от маршрута</c:v>
                </c:pt>
                <c:pt idx="2">
                  <c:v>Скоростные нарушения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15000</c:v>
                </c:pt>
                <c:pt idx="1">
                  <c:v>5243</c:v>
                </c:pt>
                <c:pt idx="2">
                  <c:v>3714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Опоздания</c:v>
                </c:pt>
                <c:pt idx="1">
                  <c:v>Отклонения от маршрута</c:v>
                </c:pt>
                <c:pt idx="2">
                  <c:v>Скоростные нарушения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14250</c:v>
                </c:pt>
                <c:pt idx="1">
                  <c:v>4716</c:v>
                </c:pt>
                <c:pt idx="2">
                  <c:v>3020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400896"/>
        <c:axId val="30402432"/>
        <c:axId val="0"/>
      </c:bar3DChart>
      <c:catAx>
        <c:axId val="3040089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effectLst>
            <a:glow>
              <a:schemeClr val="accent1"/>
            </a:glow>
          </a:effectLst>
        </c:spPr>
        <c:txPr>
          <a:bodyPr rot="0"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402432"/>
        <c:crosses val="autoZero"/>
        <c:auto val="1"/>
        <c:lblAlgn val="ctr"/>
        <c:lblOffset val="50"/>
        <c:noMultiLvlLbl val="0"/>
      </c:catAx>
      <c:valAx>
        <c:axId val="30402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400896"/>
        <c:crosses val="autoZero"/>
        <c:crossBetween val="between"/>
      </c:valAx>
      <c:spPr>
        <a:ln w="25400">
          <a:noFill/>
        </a:ln>
      </c:spPr>
    </c:plotArea>
    <c:legend>
      <c:legendPos val="r"/>
      <c:layout>
        <c:manualLayout>
          <c:xMode val="edge"/>
          <c:yMode val="edge"/>
          <c:x val="0.34835357764015923"/>
          <c:y val="0.85331191142914919"/>
          <c:w val="0.12846517057053974"/>
          <c:h val="0.10279702537182853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(2)'!$A$4:$A$7</c:f>
              <c:strCache>
                <c:ptCount val="4"/>
                <c:pt idx="0">
                  <c:v>2012 год </c:v>
                </c:pt>
                <c:pt idx="1">
                  <c:v>2013 год </c:v>
                </c:pt>
                <c:pt idx="2">
                  <c:v>2014 год</c:v>
                </c:pt>
                <c:pt idx="3">
                  <c:v>2015 год </c:v>
                </c:pt>
              </c:strCache>
            </c:strRef>
          </c:cat>
          <c:val>
            <c:numRef>
              <c:f>'Лист1 (2)'!$B$4:$B$7</c:f>
              <c:numCache>
                <c:formatCode>General</c:formatCode>
                <c:ptCount val="4"/>
                <c:pt idx="0">
                  <c:v>5483</c:v>
                </c:pt>
                <c:pt idx="1">
                  <c:v>5410</c:v>
                </c:pt>
                <c:pt idx="2">
                  <c:v>5406</c:v>
                </c:pt>
                <c:pt idx="3">
                  <c:v>4957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402112"/>
        <c:axId val="77403648"/>
      </c:barChart>
      <c:catAx>
        <c:axId val="77402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77403648"/>
        <c:crosses val="autoZero"/>
        <c:auto val="1"/>
        <c:lblAlgn val="ctr"/>
        <c:lblOffset val="100"/>
        <c:noMultiLvlLbl val="0"/>
      </c:catAx>
      <c:valAx>
        <c:axId val="77403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774021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27000" h="127000"/>
            </a:sp3d>
          </c:spPr>
          <c:explosion val="10"/>
          <c:dPt>
            <c:idx val="0"/>
            <c:bubble3D val="0"/>
            <c:explosion val="2"/>
          </c:dPt>
          <c:dLbls>
            <c:dLbl>
              <c:idx val="0"/>
              <c:layout>
                <c:manualLayout>
                  <c:x val="9.2492635226910272E-2"/>
                  <c:y val="1.4888556161594556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20</a:t>
                    </a:r>
                    <a:r>
                      <a:rPr lang="en-US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ru-RU" sz="1400" b="1" dirty="0" smtClean="0"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400" b="1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не соединено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effectLst/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Лист1!$B$3:$B$4</c:f>
              <c:numCache>
                <c:formatCode>General</c:formatCode>
                <c:ptCount val="2"/>
                <c:pt idx="0">
                  <c:v>619</c:v>
                </c:pt>
                <c:pt idx="1">
                  <c:v>2457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 w="12700"/>
    </a:sp3d>
  </c:spPr>
  <c:externalData r:id="rId1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image" Target="../media/image3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Relationship Id="rId4" Type="http://schemas.openxmlformats.org/officeDocument/2006/relationships/image" Target="../media/image14.jp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image" Target="../media/image29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image" Target="../media/image3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eg"/><Relationship Id="rId4" Type="http://schemas.openxmlformats.org/officeDocument/2006/relationships/image" Target="../media/image14.jp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image" Target="../media/image29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EE2D4-A146-487B-AAB4-657E4C17FECC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97FEB04F-1338-4F53-8067-CC00DA43049C}">
      <dgm:prSet custT="1"/>
      <dgm:spPr>
        <a:effectLst>
          <a:softEdge rad="127000"/>
        </a:effectLst>
      </dgm:spPr>
      <dgm:t>
        <a:bodyPr/>
        <a:lstStyle/>
        <a:p>
          <a:pPr rtl="0"/>
          <a:r>
            <a: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неблагоприятная экономическая ситуация</a:t>
          </a:r>
          <a:endParaRPr lang="ru-RU" sz="1400" dirty="0">
            <a:solidFill>
              <a:schemeClr val="tx1">
                <a:lumMod val="65000"/>
                <a:lumOff val="3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A246E-2B53-45AF-B7C3-32788A0F4994}" type="parTrans" cxnId="{EB141CA6-62C3-45D0-9F54-F4638B6CE99C}">
      <dgm:prSet/>
      <dgm:spPr/>
      <dgm:t>
        <a:bodyPr/>
        <a:lstStyle/>
        <a:p>
          <a:endParaRPr lang="ru-RU"/>
        </a:p>
      </dgm:t>
    </dgm:pt>
    <dgm:pt modelId="{123C58FF-5CA4-4462-B62A-97463396CCC1}" type="sibTrans" cxnId="{EB141CA6-62C3-45D0-9F54-F4638B6CE99C}">
      <dgm:prSet/>
      <dgm:spPr/>
      <dgm:t>
        <a:bodyPr/>
        <a:lstStyle/>
        <a:p>
          <a:endParaRPr lang="ru-RU"/>
        </a:p>
      </dgm:t>
    </dgm:pt>
    <dgm:pt modelId="{12549818-14FE-474A-8935-10753F6C3678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 и нестабильность курса иностранной валюты</a:t>
          </a:r>
        </a:p>
      </dgm:t>
    </dgm:pt>
    <dgm:pt modelId="{D81B9987-9273-414D-9F65-1D68A0B540B0}" type="parTrans" cxnId="{061BD9B5-77AA-4CDA-8BE7-8139ACA12FA5}">
      <dgm:prSet/>
      <dgm:spPr/>
      <dgm:t>
        <a:bodyPr/>
        <a:lstStyle/>
        <a:p>
          <a:endParaRPr lang="ru-RU"/>
        </a:p>
      </dgm:t>
    </dgm:pt>
    <dgm:pt modelId="{D7C7556F-9B1A-438D-AB6B-B18C88B7405C}" type="sibTrans" cxnId="{061BD9B5-77AA-4CDA-8BE7-8139ACA12FA5}">
      <dgm:prSet/>
      <dgm:spPr/>
      <dgm:t>
        <a:bodyPr/>
        <a:lstStyle/>
        <a:p>
          <a:endParaRPr lang="ru-RU"/>
        </a:p>
      </dgm:t>
    </dgm:pt>
    <dgm:pt modelId="{65D02D68-1E33-4FF4-B4EA-30E324552A0D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спад активности на зарубежных туристических направлениях</a:t>
          </a:r>
        </a:p>
      </dgm:t>
    </dgm:pt>
    <dgm:pt modelId="{B16008D7-E531-46D1-9950-8198A5772A5B}" type="parTrans" cxnId="{95ED01C3-CE89-4D0D-BAAF-027C5B7A330C}">
      <dgm:prSet/>
      <dgm:spPr/>
      <dgm:t>
        <a:bodyPr/>
        <a:lstStyle/>
        <a:p>
          <a:endParaRPr lang="ru-RU"/>
        </a:p>
      </dgm:t>
    </dgm:pt>
    <dgm:pt modelId="{0EF01D11-D2A5-4FFF-886A-3D7B0E85095F}" type="sibTrans" cxnId="{95ED01C3-CE89-4D0D-BAAF-027C5B7A330C}">
      <dgm:prSet/>
      <dgm:spPr/>
      <dgm:t>
        <a:bodyPr/>
        <a:lstStyle/>
        <a:p>
          <a:endParaRPr lang="ru-RU"/>
        </a:p>
      </dgm:t>
    </dgm:pt>
    <dgm:pt modelId="{9490F591-8CBC-47A0-8C56-713D90516302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отмена авиасообщения с Арабской Республикой Египет</a:t>
          </a:r>
        </a:p>
      </dgm:t>
    </dgm:pt>
    <dgm:pt modelId="{4F10AB2E-ABA6-4572-AA4B-EE3D19A11BE6}" type="parTrans" cxnId="{4EB4B3DF-58C2-4FD2-A1C0-2185F23DA37E}">
      <dgm:prSet/>
      <dgm:spPr/>
      <dgm:t>
        <a:bodyPr/>
        <a:lstStyle/>
        <a:p>
          <a:endParaRPr lang="ru-RU"/>
        </a:p>
      </dgm:t>
    </dgm:pt>
    <dgm:pt modelId="{8729FFE0-06F6-4EC8-98A9-1C557966B64E}" type="sibTrans" cxnId="{4EB4B3DF-58C2-4FD2-A1C0-2185F23DA37E}">
      <dgm:prSet/>
      <dgm:spPr/>
      <dgm:t>
        <a:bodyPr/>
        <a:lstStyle/>
        <a:p>
          <a:endParaRPr lang="ru-RU"/>
        </a:p>
      </dgm:t>
    </dgm:pt>
    <dgm:pt modelId="{B7233901-A4E8-47B6-8322-28E59B450143}" type="pres">
      <dgm:prSet presAssocID="{625EE2D4-A146-487B-AAB4-657E4C17FE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2C724C-615F-4714-9C57-4980FBBF6C7C}" type="pres">
      <dgm:prSet presAssocID="{97FEB04F-1338-4F53-8067-CC00DA43049C}" presName="parentText" presStyleLbl="node1" presStyleIdx="0" presStyleCnt="4" custLinFactY="-9311" custLinFactNeighborX="37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BB0B2-14DD-4C2B-B618-042C54ABAF8B}" type="pres">
      <dgm:prSet presAssocID="{123C58FF-5CA4-4462-B62A-97463396CCC1}" presName="spacer" presStyleCnt="0"/>
      <dgm:spPr/>
    </dgm:pt>
    <dgm:pt modelId="{AAF71972-ECFD-4711-8194-75B3299F9FB4}" type="pres">
      <dgm:prSet presAssocID="{12549818-14FE-474A-8935-10753F6C3678}" presName="parentText" presStyleLbl="node1" presStyleIdx="1" presStyleCnt="4" custLinFactNeighborX="-2240" custLinFactNeighborY="-115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61F11-93B9-405A-93BF-AE61FA17751D}" type="pres">
      <dgm:prSet presAssocID="{D7C7556F-9B1A-438D-AB6B-B18C88B7405C}" presName="spacer" presStyleCnt="0"/>
      <dgm:spPr/>
    </dgm:pt>
    <dgm:pt modelId="{69CEC952-D846-4DAB-B5FA-C724959A5635}" type="pres">
      <dgm:prSet presAssocID="{65D02D68-1E33-4FF4-B4EA-30E324552A0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E4639-795B-4538-8EAA-FD45BEFE359C}" type="pres">
      <dgm:prSet presAssocID="{0EF01D11-D2A5-4FFF-886A-3D7B0E85095F}" presName="spacer" presStyleCnt="0"/>
      <dgm:spPr/>
    </dgm:pt>
    <dgm:pt modelId="{9E7E64C4-CEEF-44F7-A12F-C2CB16A3ACD8}" type="pres">
      <dgm:prSet presAssocID="{9490F591-8CBC-47A0-8C56-713D9051630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66337D-8B1E-4D6A-BD36-70EFF0C74332}" type="presOf" srcId="{12549818-14FE-474A-8935-10753F6C3678}" destId="{AAF71972-ECFD-4711-8194-75B3299F9FB4}" srcOrd="0" destOrd="0" presId="urn:microsoft.com/office/officeart/2005/8/layout/vList2"/>
    <dgm:cxn modelId="{5707D44D-B7D5-4626-B0B3-53C2CC5447B2}" type="presOf" srcId="{625EE2D4-A146-487B-AAB4-657E4C17FECC}" destId="{B7233901-A4E8-47B6-8322-28E59B450143}" srcOrd="0" destOrd="0" presId="urn:microsoft.com/office/officeart/2005/8/layout/vList2"/>
    <dgm:cxn modelId="{EB141CA6-62C3-45D0-9F54-F4638B6CE99C}" srcId="{625EE2D4-A146-487B-AAB4-657E4C17FECC}" destId="{97FEB04F-1338-4F53-8067-CC00DA43049C}" srcOrd="0" destOrd="0" parTransId="{1B4A246E-2B53-45AF-B7C3-32788A0F4994}" sibTransId="{123C58FF-5CA4-4462-B62A-97463396CCC1}"/>
    <dgm:cxn modelId="{061BD9B5-77AA-4CDA-8BE7-8139ACA12FA5}" srcId="{625EE2D4-A146-487B-AAB4-657E4C17FECC}" destId="{12549818-14FE-474A-8935-10753F6C3678}" srcOrd="1" destOrd="0" parTransId="{D81B9987-9273-414D-9F65-1D68A0B540B0}" sibTransId="{D7C7556F-9B1A-438D-AB6B-B18C88B7405C}"/>
    <dgm:cxn modelId="{74DAF7B1-6DCB-4E28-A604-82BC8D999AB2}" type="presOf" srcId="{65D02D68-1E33-4FF4-B4EA-30E324552A0D}" destId="{69CEC952-D846-4DAB-B5FA-C724959A5635}" srcOrd="0" destOrd="0" presId="urn:microsoft.com/office/officeart/2005/8/layout/vList2"/>
    <dgm:cxn modelId="{95ED01C3-CE89-4D0D-BAAF-027C5B7A330C}" srcId="{625EE2D4-A146-487B-AAB4-657E4C17FECC}" destId="{65D02D68-1E33-4FF4-B4EA-30E324552A0D}" srcOrd="2" destOrd="0" parTransId="{B16008D7-E531-46D1-9950-8198A5772A5B}" sibTransId="{0EF01D11-D2A5-4FFF-886A-3D7B0E85095F}"/>
    <dgm:cxn modelId="{B9A4C7EB-0DD0-4CC5-86DB-DD7B13631C2E}" type="presOf" srcId="{97FEB04F-1338-4F53-8067-CC00DA43049C}" destId="{012C724C-615F-4714-9C57-4980FBBF6C7C}" srcOrd="0" destOrd="0" presId="urn:microsoft.com/office/officeart/2005/8/layout/vList2"/>
    <dgm:cxn modelId="{4EB4B3DF-58C2-4FD2-A1C0-2185F23DA37E}" srcId="{625EE2D4-A146-487B-AAB4-657E4C17FECC}" destId="{9490F591-8CBC-47A0-8C56-713D90516302}" srcOrd="3" destOrd="0" parTransId="{4F10AB2E-ABA6-4572-AA4B-EE3D19A11BE6}" sibTransId="{8729FFE0-06F6-4EC8-98A9-1C557966B64E}"/>
    <dgm:cxn modelId="{C9B0AEDC-A23B-49D7-AAD6-D93501B10CB5}" type="presOf" srcId="{9490F591-8CBC-47A0-8C56-713D90516302}" destId="{9E7E64C4-CEEF-44F7-A12F-C2CB16A3ACD8}" srcOrd="0" destOrd="0" presId="urn:microsoft.com/office/officeart/2005/8/layout/vList2"/>
    <dgm:cxn modelId="{87F2A0A7-9594-467F-83F6-F5EB84F51E1F}" type="presParOf" srcId="{B7233901-A4E8-47B6-8322-28E59B450143}" destId="{012C724C-615F-4714-9C57-4980FBBF6C7C}" srcOrd="0" destOrd="0" presId="urn:microsoft.com/office/officeart/2005/8/layout/vList2"/>
    <dgm:cxn modelId="{EBC36B00-E597-438A-A90D-B0F2A5F1F7F1}" type="presParOf" srcId="{B7233901-A4E8-47B6-8322-28E59B450143}" destId="{205BB0B2-14DD-4C2B-B618-042C54ABAF8B}" srcOrd="1" destOrd="0" presId="urn:microsoft.com/office/officeart/2005/8/layout/vList2"/>
    <dgm:cxn modelId="{EBA405E9-DBBC-437B-B96D-3284882BBD1F}" type="presParOf" srcId="{B7233901-A4E8-47B6-8322-28E59B450143}" destId="{AAF71972-ECFD-4711-8194-75B3299F9FB4}" srcOrd="2" destOrd="0" presId="urn:microsoft.com/office/officeart/2005/8/layout/vList2"/>
    <dgm:cxn modelId="{FEB22152-4330-45E8-BF52-3A73B0111186}" type="presParOf" srcId="{B7233901-A4E8-47B6-8322-28E59B450143}" destId="{36961F11-93B9-405A-93BF-AE61FA17751D}" srcOrd="3" destOrd="0" presId="urn:microsoft.com/office/officeart/2005/8/layout/vList2"/>
    <dgm:cxn modelId="{B40A3693-2D6B-4569-8BC5-EB14E85FA57E}" type="presParOf" srcId="{B7233901-A4E8-47B6-8322-28E59B450143}" destId="{69CEC952-D846-4DAB-B5FA-C724959A5635}" srcOrd="4" destOrd="0" presId="urn:microsoft.com/office/officeart/2005/8/layout/vList2"/>
    <dgm:cxn modelId="{FE89D13F-3951-48A7-9015-74CD89301B3E}" type="presParOf" srcId="{B7233901-A4E8-47B6-8322-28E59B450143}" destId="{5D0E4639-795B-4538-8EAA-FD45BEFE359C}" srcOrd="5" destOrd="0" presId="urn:microsoft.com/office/officeart/2005/8/layout/vList2"/>
    <dgm:cxn modelId="{E59755E9-6EE3-4FFC-B0BB-2AF80BA7440B}" type="presParOf" srcId="{B7233901-A4E8-47B6-8322-28E59B450143}" destId="{9E7E64C4-CEEF-44F7-A12F-C2CB16A3ACD8}" srcOrd="6" destOrd="0" presId="urn:microsoft.com/office/officeart/2005/8/layout/vList2"/>
  </dgm:cxnLst>
  <dgm:bg>
    <a:noFill/>
    <a:effectLst>
      <a:glow rad="139700">
        <a:schemeClr val="accent4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F56725-2277-4E84-9759-4D7A79D472A7}" type="doc">
      <dgm:prSet loTypeId="urn:microsoft.com/office/officeart/2005/8/layout/hList7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0C184E-4E87-46F4-98BB-D44332C0BC93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129 автобусов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6825F8-21B0-4D22-9ACD-9EBD878C6719}" type="parTrans" cxnId="{B399548E-58AB-422B-87A9-07723ACEFCF9}">
      <dgm:prSet/>
      <dgm:spPr/>
      <dgm:t>
        <a:bodyPr/>
        <a:lstStyle/>
        <a:p>
          <a:endParaRPr lang="ru-RU"/>
        </a:p>
      </dgm:t>
    </dgm:pt>
    <dgm:pt modelId="{46044898-DA2E-41CE-9728-39C84DC3E035}" type="sibTrans" cxnId="{B399548E-58AB-422B-87A9-07723ACEFCF9}">
      <dgm:prSet/>
      <dgm:spPr/>
      <dgm:t>
        <a:bodyPr/>
        <a:lstStyle/>
        <a:p>
          <a:endParaRPr lang="ru-RU"/>
        </a:p>
      </dgm:t>
    </dgm:pt>
    <dgm:pt modelId="{126BAF88-FD6D-41F5-A99F-578F69A99E1E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159 единиц спецтехники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D98D5D-CBA4-4703-8937-58FC396E2CD1}" type="parTrans" cxnId="{C9FB563D-7260-4AE9-9381-C972709A9D82}">
      <dgm:prSet/>
      <dgm:spPr/>
      <dgm:t>
        <a:bodyPr/>
        <a:lstStyle/>
        <a:p>
          <a:endParaRPr lang="ru-RU"/>
        </a:p>
      </dgm:t>
    </dgm:pt>
    <dgm:pt modelId="{5686577D-A0F8-4DFB-B688-CE7B4D29DC7D}" type="sibTrans" cxnId="{C9FB563D-7260-4AE9-9381-C972709A9D82}">
      <dgm:prSet/>
      <dgm:spPr/>
      <dgm:t>
        <a:bodyPr/>
        <a:lstStyle/>
        <a:p>
          <a:endParaRPr lang="ru-RU"/>
        </a:p>
      </dgm:t>
    </dgm:pt>
    <dgm:pt modelId="{F8BD0009-92F7-455B-924D-E25A458ED8E0}" type="pres">
      <dgm:prSet presAssocID="{E1F56725-2277-4E84-9759-4D7A79D472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57A3D5-1606-43B2-8BBE-87B1B684A78C}" type="pres">
      <dgm:prSet presAssocID="{E1F56725-2277-4E84-9759-4D7A79D472A7}" presName="fgShape" presStyleLbl="fgShp" presStyleIdx="0" presStyleCnt="1"/>
      <dgm:spPr/>
    </dgm:pt>
    <dgm:pt modelId="{5931B931-814E-4000-A159-35F2BF80EED2}" type="pres">
      <dgm:prSet presAssocID="{E1F56725-2277-4E84-9759-4D7A79D472A7}" presName="linComp" presStyleCnt="0"/>
      <dgm:spPr/>
    </dgm:pt>
    <dgm:pt modelId="{DF038CEA-B4BA-4C07-BE20-4368B924FB92}" type="pres">
      <dgm:prSet presAssocID="{990C184E-4E87-46F4-98BB-D44332C0BC93}" presName="compNode" presStyleCnt="0"/>
      <dgm:spPr/>
    </dgm:pt>
    <dgm:pt modelId="{7D1284EF-F2B8-4ADA-9E07-83D344158C26}" type="pres">
      <dgm:prSet presAssocID="{990C184E-4E87-46F4-98BB-D44332C0BC93}" presName="bkgdShape" presStyleLbl="node1" presStyleIdx="0" presStyleCnt="2"/>
      <dgm:spPr/>
      <dgm:t>
        <a:bodyPr/>
        <a:lstStyle/>
        <a:p>
          <a:endParaRPr lang="ru-RU"/>
        </a:p>
      </dgm:t>
    </dgm:pt>
    <dgm:pt modelId="{4EA15BBA-142C-4F2D-AA53-42E27F6BE9C1}" type="pres">
      <dgm:prSet presAssocID="{990C184E-4E87-46F4-98BB-D44332C0BC93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EFE03-B91D-41FE-B767-10F81FFB3A8B}" type="pres">
      <dgm:prSet presAssocID="{990C184E-4E87-46F4-98BB-D44332C0BC93}" presName="invisiNode" presStyleLbl="node1" presStyleIdx="0" presStyleCnt="2"/>
      <dgm:spPr/>
    </dgm:pt>
    <dgm:pt modelId="{E472FF4C-4003-4AC7-A74F-E9190A769C82}" type="pres">
      <dgm:prSet presAssocID="{990C184E-4E87-46F4-98BB-D44332C0BC93}" presName="imagNode" presStyleLbl="fgImgPlace1" presStyleIdx="0" presStyleCnt="2" custLinFactNeighborX="1193" custLinFactNeighborY="343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21485E93-0DE4-4F2F-8F32-19CA36E4EC8D}" type="pres">
      <dgm:prSet presAssocID="{46044898-DA2E-41CE-9728-39C84DC3E03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150FB8A-DA43-4444-8A17-9D2DCC052756}" type="pres">
      <dgm:prSet presAssocID="{126BAF88-FD6D-41F5-A99F-578F69A99E1E}" presName="compNode" presStyleCnt="0"/>
      <dgm:spPr/>
    </dgm:pt>
    <dgm:pt modelId="{2409E40C-282B-489F-8355-0138C75F49CC}" type="pres">
      <dgm:prSet presAssocID="{126BAF88-FD6D-41F5-A99F-578F69A99E1E}" presName="bkgdShape" presStyleLbl="node1" presStyleIdx="1" presStyleCnt="2"/>
      <dgm:spPr/>
      <dgm:t>
        <a:bodyPr/>
        <a:lstStyle/>
        <a:p>
          <a:endParaRPr lang="ru-RU"/>
        </a:p>
      </dgm:t>
    </dgm:pt>
    <dgm:pt modelId="{01686514-7E68-44E7-9D76-1C78BAC47B1A}" type="pres">
      <dgm:prSet presAssocID="{126BAF88-FD6D-41F5-A99F-578F69A99E1E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C65D9-5D96-4A86-8722-B31FBF94C68D}" type="pres">
      <dgm:prSet presAssocID="{126BAF88-FD6D-41F5-A99F-578F69A99E1E}" presName="invisiNode" presStyleLbl="node1" presStyleIdx="1" presStyleCnt="2"/>
      <dgm:spPr/>
    </dgm:pt>
    <dgm:pt modelId="{5C21EA27-3C1F-4C20-8A8F-85F65636137A}" type="pres">
      <dgm:prSet presAssocID="{126BAF88-FD6D-41F5-A99F-578F69A99E1E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ru-RU"/>
        </a:p>
      </dgm:t>
    </dgm:pt>
  </dgm:ptLst>
  <dgm:cxnLst>
    <dgm:cxn modelId="{A0EB2BA9-937F-49A4-BF9E-206DC6420435}" type="presOf" srcId="{990C184E-4E87-46F4-98BB-D44332C0BC93}" destId="{7D1284EF-F2B8-4ADA-9E07-83D344158C26}" srcOrd="0" destOrd="0" presId="urn:microsoft.com/office/officeart/2005/8/layout/hList7"/>
    <dgm:cxn modelId="{B399548E-58AB-422B-87A9-07723ACEFCF9}" srcId="{E1F56725-2277-4E84-9759-4D7A79D472A7}" destId="{990C184E-4E87-46F4-98BB-D44332C0BC93}" srcOrd="0" destOrd="0" parTransId="{156825F8-21B0-4D22-9ACD-9EBD878C6719}" sibTransId="{46044898-DA2E-41CE-9728-39C84DC3E035}"/>
    <dgm:cxn modelId="{C9FB563D-7260-4AE9-9381-C972709A9D82}" srcId="{E1F56725-2277-4E84-9759-4D7A79D472A7}" destId="{126BAF88-FD6D-41F5-A99F-578F69A99E1E}" srcOrd="1" destOrd="0" parTransId="{DED98D5D-CBA4-4703-8937-58FC396E2CD1}" sibTransId="{5686577D-A0F8-4DFB-B688-CE7B4D29DC7D}"/>
    <dgm:cxn modelId="{476AC95D-23DB-4041-9D73-4325686DAF3B}" type="presOf" srcId="{46044898-DA2E-41CE-9728-39C84DC3E035}" destId="{21485E93-0DE4-4F2F-8F32-19CA36E4EC8D}" srcOrd="0" destOrd="0" presId="urn:microsoft.com/office/officeart/2005/8/layout/hList7"/>
    <dgm:cxn modelId="{89148ED5-7E17-4787-BB7D-BEED92AB626F}" type="presOf" srcId="{E1F56725-2277-4E84-9759-4D7A79D472A7}" destId="{F8BD0009-92F7-455B-924D-E25A458ED8E0}" srcOrd="0" destOrd="0" presId="urn:microsoft.com/office/officeart/2005/8/layout/hList7"/>
    <dgm:cxn modelId="{611ED222-BB08-4D1A-9880-791893DE799B}" type="presOf" srcId="{126BAF88-FD6D-41F5-A99F-578F69A99E1E}" destId="{01686514-7E68-44E7-9D76-1C78BAC47B1A}" srcOrd="1" destOrd="0" presId="urn:microsoft.com/office/officeart/2005/8/layout/hList7"/>
    <dgm:cxn modelId="{AEF19F05-E04B-451E-969A-C7A10F837F36}" type="presOf" srcId="{126BAF88-FD6D-41F5-A99F-578F69A99E1E}" destId="{2409E40C-282B-489F-8355-0138C75F49CC}" srcOrd="0" destOrd="0" presId="urn:microsoft.com/office/officeart/2005/8/layout/hList7"/>
    <dgm:cxn modelId="{A4AE0463-5C1A-4620-9BE1-160A0986E5DE}" type="presOf" srcId="{990C184E-4E87-46F4-98BB-D44332C0BC93}" destId="{4EA15BBA-142C-4F2D-AA53-42E27F6BE9C1}" srcOrd="1" destOrd="0" presId="urn:microsoft.com/office/officeart/2005/8/layout/hList7"/>
    <dgm:cxn modelId="{4667B31E-6B92-49DF-8BA1-5027FF7F0F3D}" type="presParOf" srcId="{F8BD0009-92F7-455B-924D-E25A458ED8E0}" destId="{2657A3D5-1606-43B2-8BBE-87B1B684A78C}" srcOrd="0" destOrd="0" presId="urn:microsoft.com/office/officeart/2005/8/layout/hList7"/>
    <dgm:cxn modelId="{0ABA0A73-4B81-4BF7-8467-CE277064CB12}" type="presParOf" srcId="{F8BD0009-92F7-455B-924D-E25A458ED8E0}" destId="{5931B931-814E-4000-A159-35F2BF80EED2}" srcOrd="1" destOrd="0" presId="urn:microsoft.com/office/officeart/2005/8/layout/hList7"/>
    <dgm:cxn modelId="{262B19CC-E3EE-40CA-A433-0969B6E1DDE4}" type="presParOf" srcId="{5931B931-814E-4000-A159-35F2BF80EED2}" destId="{DF038CEA-B4BA-4C07-BE20-4368B924FB92}" srcOrd="0" destOrd="0" presId="urn:microsoft.com/office/officeart/2005/8/layout/hList7"/>
    <dgm:cxn modelId="{A18442EC-12F4-4ABC-BE22-E74B1C6F0848}" type="presParOf" srcId="{DF038CEA-B4BA-4C07-BE20-4368B924FB92}" destId="{7D1284EF-F2B8-4ADA-9E07-83D344158C26}" srcOrd="0" destOrd="0" presId="urn:microsoft.com/office/officeart/2005/8/layout/hList7"/>
    <dgm:cxn modelId="{33405BCA-F78F-4EE6-A8AF-247B977D453B}" type="presParOf" srcId="{DF038CEA-B4BA-4C07-BE20-4368B924FB92}" destId="{4EA15BBA-142C-4F2D-AA53-42E27F6BE9C1}" srcOrd="1" destOrd="0" presId="urn:microsoft.com/office/officeart/2005/8/layout/hList7"/>
    <dgm:cxn modelId="{9A7BA717-233F-422C-9414-4F3FB3395486}" type="presParOf" srcId="{DF038CEA-B4BA-4C07-BE20-4368B924FB92}" destId="{61DEFE03-B91D-41FE-B767-10F81FFB3A8B}" srcOrd="2" destOrd="0" presId="urn:microsoft.com/office/officeart/2005/8/layout/hList7"/>
    <dgm:cxn modelId="{D0757EBF-0039-41D2-B1F6-04AC8F5C884B}" type="presParOf" srcId="{DF038CEA-B4BA-4C07-BE20-4368B924FB92}" destId="{E472FF4C-4003-4AC7-A74F-E9190A769C82}" srcOrd="3" destOrd="0" presId="urn:microsoft.com/office/officeart/2005/8/layout/hList7"/>
    <dgm:cxn modelId="{9C907C17-D2DC-446B-AF6A-DDFF5AB609EF}" type="presParOf" srcId="{5931B931-814E-4000-A159-35F2BF80EED2}" destId="{21485E93-0DE4-4F2F-8F32-19CA36E4EC8D}" srcOrd="1" destOrd="0" presId="urn:microsoft.com/office/officeart/2005/8/layout/hList7"/>
    <dgm:cxn modelId="{B0989F56-DA27-4B33-B4F1-14F92A479F26}" type="presParOf" srcId="{5931B931-814E-4000-A159-35F2BF80EED2}" destId="{9150FB8A-DA43-4444-8A17-9D2DCC052756}" srcOrd="2" destOrd="0" presId="urn:microsoft.com/office/officeart/2005/8/layout/hList7"/>
    <dgm:cxn modelId="{ED42AD59-E01E-4A80-9F7E-EBB502114105}" type="presParOf" srcId="{9150FB8A-DA43-4444-8A17-9D2DCC052756}" destId="{2409E40C-282B-489F-8355-0138C75F49CC}" srcOrd="0" destOrd="0" presId="urn:microsoft.com/office/officeart/2005/8/layout/hList7"/>
    <dgm:cxn modelId="{16253640-D039-4C9C-96D0-C9B2BE034F1F}" type="presParOf" srcId="{9150FB8A-DA43-4444-8A17-9D2DCC052756}" destId="{01686514-7E68-44E7-9D76-1C78BAC47B1A}" srcOrd="1" destOrd="0" presId="urn:microsoft.com/office/officeart/2005/8/layout/hList7"/>
    <dgm:cxn modelId="{B3B681E8-A6A8-4201-9623-6EE2D08B281C}" type="presParOf" srcId="{9150FB8A-DA43-4444-8A17-9D2DCC052756}" destId="{BE6C65D9-5D96-4A86-8722-B31FBF94C68D}" srcOrd="2" destOrd="0" presId="urn:microsoft.com/office/officeart/2005/8/layout/hList7"/>
    <dgm:cxn modelId="{695639AB-0B32-478D-B236-552070839E2E}" type="presParOf" srcId="{9150FB8A-DA43-4444-8A17-9D2DCC052756}" destId="{5C21EA27-3C1F-4C20-8A8F-85F65636137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665A685-CBEE-4561-9A1F-D5DDA891C0A7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3DDEF68F-2071-4FD2-9571-FE5B80339E3E}" type="pres">
      <dgm:prSet presAssocID="{4665A685-CBEE-4561-9A1F-D5DDA891C0A7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E23F07F4-473C-4EFE-952A-0171B4F8B01C}" type="presOf" srcId="{4665A685-CBEE-4561-9A1F-D5DDA891C0A7}" destId="{3DDEF68F-2071-4FD2-9571-FE5B80339E3E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6F1A76D-F84C-4AC0-801E-A3D72BD65532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4E7C62-95CB-49D4-8A0E-85B69DA6282F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168 маршрутов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54309F-4A78-47E5-BD27-B3A33FE4A29D}" type="parTrans" cxnId="{827A1459-0349-460E-8D16-082397DF860D}">
      <dgm:prSet/>
      <dgm:spPr/>
      <dgm:t>
        <a:bodyPr/>
        <a:lstStyle/>
        <a:p>
          <a:endParaRPr lang="ru-RU"/>
        </a:p>
      </dgm:t>
    </dgm:pt>
    <dgm:pt modelId="{0EF2AB41-6894-46B6-9A30-6A497F09676D}" type="sibTrans" cxnId="{827A1459-0349-460E-8D16-082397DF860D}">
      <dgm:prSet/>
      <dgm:spPr/>
      <dgm:t>
        <a:bodyPr/>
        <a:lstStyle/>
        <a:p>
          <a:endParaRPr lang="ru-RU"/>
        </a:p>
      </dgm:t>
    </dgm:pt>
    <dgm:pt modelId="{69AC25E4-F4AE-445F-AD95-E9BB618C8ED3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121 междугородний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870165-FBE5-4E2A-8923-44D4E18CA184}" type="parTrans" cxnId="{FFD035DC-F293-4EFA-B126-99B75FD26E16}">
      <dgm:prSet/>
      <dgm:spPr/>
      <dgm:t>
        <a:bodyPr/>
        <a:lstStyle/>
        <a:p>
          <a:endParaRPr lang="ru-RU"/>
        </a:p>
      </dgm:t>
    </dgm:pt>
    <dgm:pt modelId="{88B38C88-79EE-42E4-AC3F-558A6800661B}" type="sibTrans" cxnId="{FFD035DC-F293-4EFA-B126-99B75FD26E16}">
      <dgm:prSet/>
      <dgm:spPr/>
      <dgm:t>
        <a:bodyPr/>
        <a:lstStyle/>
        <a:p>
          <a:endParaRPr lang="ru-RU"/>
        </a:p>
      </dgm:t>
    </dgm:pt>
    <dgm:pt modelId="{D8B60367-24CF-4FAA-A65B-7FC1BA8AFEB8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47 пригородных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707C9A-6136-4106-B9F5-6012B5AAC3C8}" type="parTrans" cxnId="{C5708233-6CF6-4FB7-93BC-83848439DF09}">
      <dgm:prSet/>
      <dgm:spPr/>
      <dgm:t>
        <a:bodyPr/>
        <a:lstStyle/>
        <a:p>
          <a:endParaRPr lang="ru-RU"/>
        </a:p>
      </dgm:t>
    </dgm:pt>
    <dgm:pt modelId="{B4CB9B31-0D7E-4D3E-B315-7871805316D4}" type="sibTrans" cxnId="{C5708233-6CF6-4FB7-93BC-83848439DF09}">
      <dgm:prSet/>
      <dgm:spPr/>
      <dgm:t>
        <a:bodyPr/>
        <a:lstStyle/>
        <a:p>
          <a:endParaRPr lang="ru-RU"/>
        </a:p>
      </dgm:t>
    </dgm:pt>
    <dgm:pt modelId="{4C4445CE-749A-4DE4-AC7E-A63F6983A445}" type="pres">
      <dgm:prSet presAssocID="{F6F1A76D-F84C-4AC0-801E-A3D72BD655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A6EBE0-2D86-43D0-9FA4-49F01A0E53D0}" type="pres">
      <dgm:prSet presAssocID="{534E7C62-95CB-49D4-8A0E-85B69DA6282F}" presName="parentText" presStyleLbl="node1" presStyleIdx="0" presStyleCnt="1" custScaleY="55731" custLinFactY="-300000" custLinFactNeighborX="21875" custLinFactNeighborY="-3854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C27BE-6828-492B-BD12-DC3A47E446FC}" type="pres">
      <dgm:prSet presAssocID="{534E7C62-95CB-49D4-8A0E-85B69DA6282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BE0342-C1CF-4EC9-A8E0-EE00ED0FC2A3}" type="presOf" srcId="{69AC25E4-F4AE-445F-AD95-E9BB618C8ED3}" destId="{C1FC27BE-6828-492B-BD12-DC3A47E446FC}" srcOrd="0" destOrd="0" presId="urn:microsoft.com/office/officeart/2005/8/layout/vList2"/>
    <dgm:cxn modelId="{8CFE4C09-1BA9-487C-A6E3-E82EFBFAFB94}" type="presOf" srcId="{F6F1A76D-F84C-4AC0-801E-A3D72BD65532}" destId="{4C4445CE-749A-4DE4-AC7E-A63F6983A445}" srcOrd="0" destOrd="0" presId="urn:microsoft.com/office/officeart/2005/8/layout/vList2"/>
    <dgm:cxn modelId="{827A1459-0349-460E-8D16-082397DF860D}" srcId="{F6F1A76D-F84C-4AC0-801E-A3D72BD65532}" destId="{534E7C62-95CB-49D4-8A0E-85B69DA6282F}" srcOrd="0" destOrd="0" parTransId="{E354309F-4A78-47E5-BD27-B3A33FE4A29D}" sibTransId="{0EF2AB41-6894-46B6-9A30-6A497F09676D}"/>
    <dgm:cxn modelId="{FFD035DC-F293-4EFA-B126-99B75FD26E16}" srcId="{534E7C62-95CB-49D4-8A0E-85B69DA6282F}" destId="{69AC25E4-F4AE-445F-AD95-E9BB618C8ED3}" srcOrd="0" destOrd="0" parTransId="{4F870165-FBE5-4E2A-8923-44D4E18CA184}" sibTransId="{88B38C88-79EE-42E4-AC3F-558A6800661B}"/>
    <dgm:cxn modelId="{E6201845-448D-4588-9F4B-19BF2DE513FE}" type="presOf" srcId="{D8B60367-24CF-4FAA-A65B-7FC1BA8AFEB8}" destId="{C1FC27BE-6828-492B-BD12-DC3A47E446FC}" srcOrd="0" destOrd="1" presId="urn:microsoft.com/office/officeart/2005/8/layout/vList2"/>
    <dgm:cxn modelId="{C5708233-6CF6-4FB7-93BC-83848439DF09}" srcId="{534E7C62-95CB-49D4-8A0E-85B69DA6282F}" destId="{D8B60367-24CF-4FAA-A65B-7FC1BA8AFEB8}" srcOrd="1" destOrd="0" parTransId="{4F707C9A-6136-4106-B9F5-6012B5AAC3C8}" sibTransId="{B4CB9B31-0D7E-4D3E-B315-7871805316D4}"/>
    <dgm:cxn modelId="{3733B553-EC1A-4471-93A7-2F6265C09CD9}" type="presOf" srcId="{534E7C62-95CB-49D4-8A0E-85B69DA6282F}" destId="{51A6EBE0-2D86-43D0-9FA4-49F01A0E53D0}" srcOrd="0" destOrd="0" presId="urn:microsoft.com/office/officeart/2005/8/layout/vList2"/>
    <dgm:cxn modelId="{9FB86AD9-947B-403E-BB7F-D18938FAE053}" type="presParOf" srcId="{4C4445CE-749A-4DE4-AC7E-A63F6983A445}" destId="{51A6EBE0-2D86-43D0-9FA4-49F01A0E53D0}" srcOrd="0" destOrd="0" presId="urn:microsoft.com/office/officeart/2005/8/layout/vList2"/>
    <dgm:cxn modelId="{D1D0EFF7-A293-462B-9609-EA41D74D536F}" type="presParOf" srcId="{4C4445CE-749A-4DE4-AC7E-A63F6983A445}" destId="{C1FC27BE-6828-492B-BD12-DC3A47E446F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0AE6A7A-D4A5-4240-8EC5-F0983B0F7AF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DE1B424-EFF0-4650-8DF7-7798761D1EA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500 автобусов ежедневно</a:t>
          </a:r>
          <a:endParaRPr lang="ru-RU" sz="1400" dirty="0">
            <a:solidFill>
              <a:schemeClr val="bg1"/>
            </a:solidFill>
          </a:endParaRPr>
        </a:p>
      </dgm:t>
    </dgm:pt>
    <dgm:pt modelId="{467CBCF8-93EF-4F63-A33A-7AF7ECF8AAA9}" type="parTrans" cxnId="{0F533361-17CE-42FD-9918-56F3B13B6EB7}">
      <dgm:prSet/>
      <dgm:spPr/>
      <dgm:t>
        <a:bodyPr/>
        <a:lstStyle/>
        <a:p>
          <a:endParaRPr lang="ru-RU"/>
        </a:p>
      </dgm:t>
    </dgm:pt>
    <dgm:pt modelId="{24C91E00-D9D0-4473-87F4-1AE588E3CCF4}" type="sibTrans" cxnId="{0F533361-17CE-42FD-9918-56F3B13B6EB7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12DC0806-003E-4E67-8D53-00A000A2DB5B}">
      <dgm:prSet phldrT="[Текст]" custT="1"/>
      <dgm:spPr>
        <a:solidFill>
          <a:srgbClr val="0070C0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12 несанкционированных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площадок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216F1-11B0-42F0-B325-8EC5B6FED6E3}" type="parTrans" cxnId="{A28307B7-9027-4A23-85C9-A44780B1F34F}">
      <dgm:prSet/>
      <dgm:spPr/>
      <dgm:t>
        <a:bodyPr/>
        <a:lstStyle/>
        <a:p>
          <a:endParaRPr lang="ru-RU"/>
        </a:p>
      </dgm:t>
    </dgm:pt>
    <dgm:pt modelId="{E3AE9BD8-CEBB-49FC-BEB5-D5798B302FD2}" type="sibTrans" cxnId="{A28307B7-9027-4A23-85C9-A44780B1F34F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11B00635-993F-4AD3-A2FC-1D889CB8F32C}">
      <dgm:prSet phldrT="[Текст]" custT="1"/>
      <dgm:spPr>
        <a:solidFill>
          <a:srgbClr val="0070C0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оборот «серых» перевозчиков - </a:t>
          </a:r>
          <a:endParaRPr lang="ru-RU" sz="1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sz="14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млрд.руб</a:t>
          </a: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 в год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E831D-E1DE-4139-85EC-62EECF20D7F5}" type="parTrans" cxnId="{4E1224F7-70C2-4D58-BC3F-8005DBCF9EF4}">
      <dgm:prSet/>
      <dgm:spPr/>
      <dgm:t>
        <a:bodyPr/>
        <a:lstStyle/>
        <a:p>
          <a:endParaRPr lang="ru-RU"/>
        </a:p>
      </dgm:t>
    </dgm:pt>
    <dgm:pt modelId="{24E3745A-1633-4161-A566-4EB1F7F7DF5B}" type="sibTrans" cxnId="{4E1224F7-70C2-4D58-BC3F-8005DBCF9EF4}">
      <dgm:prSet/>
      <dgm:spPr/>
      <dgm:t>
        <a:bodyPr/>
        <a:lstStyle/>
        <a:p>
          <a:endParaRPr lang="ru-RU"/>
        </a:p>
      </dgm:t>
    </dgm:pt>
    <dgm:pt modelId="{C67F4DF1-B46B-44BE-AE22-CE1A09861C25}" type="pres">
      <dgm:prSet presAssocID="{C0AE6A7A-D4A5-4240-8EC5-F0983B0F7AF4}" presName="Name0" presStyleCnt="0">
        <dgm:presLayoutVars>
          <dgm:dir/>
          <dgm:animLvl val="lvl"/>
          <dgm:resizeHandles val="exact"/>
        </dgm:presLayoutVars>
      </dgm:prSet>
      <dgm:spPr/>
    </dgm:pt>
    <dgm:pt modelId="{FD3F3227-3CC8-4722-803A-ACC5DD356425}" type="pres">
      <dgm:prSet presAssocID="{4DE1B424-EFF0-4650-8DF7-7798761D1EA1}" presName="parTxOnly" presStyleLbl="node1" presStyleIdx="0" presStyleCnt="3" custScaleX="139902" custScaleY="1466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6DDFA-B9E3-4EAA-9354-EA5DD806E9D3}" type="pres">
      <dgm:prSet presAssocID="{24C91E00-D9D0-4473-87F4-1AE588E3CCF4}" presName="parTxOnlySpace" presStyleCnt="0"/>
      <dgm:spPr/>
    </dgm:pt>
    <dgm:pt modelId="{73CA3A1B-6CFF-484E-9C2D-FFC52BF43BBA}" type="pres">
      <dgm:prSet presAssocID="{12DC0806-003E-4E67-8D53-00A000A2DB5B}" presName="parTxOnly" presStyleLbl="node1" presStyleIdx="1" presStyleCnt="3" custScaleX="187522" custScaleY="1466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3CB04-246D-48CF-A25C-55D5E9A1F309}" type="pres">
      <dgm:prSet presAssocID="{E3AE9BD8-CEBB-49FC-BEB5-D5798B302FD2}" presName="parTxOnlySpace" presStyleCnt="0"/>
      <dgm:spPr/>
    </dgm:pt>
    <dgm:pt modelId="{91CAD66C-9A57-478A-89B9-0A5D64B27501}" type="pres">
      <dgm:prSet presAssocID="{11B00635-993F-4AD3-A2FC-1D889CB8F32C}" presName="parTxOnly" presStyleLbl="node1" presStyleIdx="2" presStyleCnt="3" custScaleX="137119" custScaleY="1466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CBDCD2-39A1-477A-BA9A-DF47456AA9F7}" type="presOf" srcId="{11B00635-993F-4AD3-A2FC-1D889CB8F32C}" destId="{91CAD66C-9A57-478A-89B9-0A5D64B27501}" srcOrd="0" destOrd="0" presId="urn:microsoft.com/office/officeart/2005/8/layout/chevron1"/>
    <dgm:cxn modelId="{847EDB3D-0AF4-44A0-AC4B-C25C06D282E3}" type="presOf" srcId="{C0AE6A7A-D4A5-4240-8EC5-F0983B0F7AF4}" destId="{C67F4DF1-B46B-44BE-AE22-CE1A09861C25}" srcOrd="0" destOrd="0" presId="urn:microsoft.com/office/officeart/2005/8/layout/chevron1"/>
    <dgm:cxn modelId="{30088EBE-2D90-415F-84B0-11C5A3BF7497}" type="presOf" srcId="{12DC0806-003E-4E67-8D53-00A000A2DB5B}" destId="{73CA3A1B-6CFF-484E-9C2D-FFC52BF43BBA}" srcOrd="0" destOrd="0" presId="urn:microsoft.com/office/officeart/2005/8/layout/chevron1"/>
    <dgm:cxn modelId="{1F3FE0F0-B495-4CB0-A22A-4501703493BA}" type="presOf" srcId="{4DE1B424-EFF0-4650-8DF7-7798761D1EA1}" destId="{FD3F3227-3CC8-4722-803A-ACC5DD356425}" srcOrd="0" destOrd="0" presId="urn:microsoft.com/office/officeart/2005/8/layout/chevron1"/>
    <dgm:cxn modelId="{0F533361-17CE-42FD-9918-56F3B13B6EB7}" srcId="{C0AE6A7A-D4A5-4240-8EC5-F0983B0F7AF4}" destId="{4DE1B424-EFF0-4650-8DF7-7798761D1EA1}" srcOrd="0" destOrd="0" parTransId="{467CBCF8-93EF-4F63-A33A-7AF7ECF8AAA9}" sibTransId="{24C91E00-D9D0-4473-87F4-1AE588E3CCF4}"/>
    <dgm:cxn modelId="{4E1224F7-70C2-4D58-BC3F-8005DBCF9EF4}" srcId="{C0AE6A7A-D4A5-4240-8EC5-F0983B0F7AF4}" destId="{11B00635-993F-4AD3-A2FC-1D889CB8F32C}" srcOrd="2" destOrd="0" parTransId="{ACCE831D-E1DE-4139-85EC-62EECF20D7F5}" sibTransId="{24E3745A-1633-4161-A566-4EB1F7F7DF5B}"/>
    <dgm:cxn modelId="{A28307B7-9027-4A23-85C9-A44780B1F34F}" srcId="{C0AE6A7A-D4A5-4240-8EC5-F0983B0F7AF4}" destId="{12DC0806-003E-4E67-8D53-00A000A2DB5B}" srcOrd="1" destOrd="0" parTransId="{A6A216F1-11B0-42F0-B325-8EC5B6FED6E3}" sibTransId="{E3AE9BD8-CEBB-49FC-BEB5-D5798B302FD2}"/>
    <dgm:cxn modelId="{A1BCC30E-6CFE-4F65-A317-4EC0BBECFDFA}" type="presParOf" srcId="{C67F4DF1-B46B-44BE-AE22-CE1A09861C25}" destId="{FD3F3227-3CC8-4722-803A-ACC5DD356425}" srcOrd="0" destOrd="0" presId="urn:microsoft.com/office/officeart/2005/8/layout/chevron1"/>
    <dgm:cxn modelId="{DDB550F6-E4CB-4A09-9AAC-16B0A50D3C33}" type="presParOf" srcId="{C67F4DF1-B46B-44BE-AE22-CE1A09861C25}" destId="{6EF6DDFA-B9E3-4EAA-9354-EA5DD806E9D3}" srcOrd="1" destOrd="0" presId="urn:microsoft.com/office/officeart/2005/8/layout/chevron1"/>
    <dgm:cxn modelId="{D86C832E-CE02-44C8-B07E-721E4DA892CC}" type="presParOf" srcId="{C67F4DF1-B46B-44BE-AE22-CE1A09861C25}" destId="{73CA3A1B-6CFF-484E-9C2D-FFC52BF43BBA}" srcOrd="2" destOrd="0" presId="urn:microsoft.com/office/officeart/2005/8/layout/chevron1"/>
    <dgm:cxn modelId="{1D14E170-0A82-4447-B26F-698BEF7263C0}" type="presParOf" srcId="{C67F4DF1-B46B-44BE-AE22-CE1A09861C25}" destId="{5C73CB04-246D-48CF-A25C-55D5E9A1F309}" srcOrd="3" destOrd="0" presId="urn:microsoft.com/office/officeart/2005/8/layout/chevron1"/>
    <dgm:cxn modelId="{58288176-FBBA-42B5-8BD3-454BA1E2E21E}" type="presParOf" srcId="{C67F4DF1-B46B-44BE-AE22-CE1A09861C25}" destId="{91CAD66C-9A57-478A-89B9-0A5D64B2750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7099163-AE5E-43A3-93D3-1C944839579F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9FF65-E078-44FC-8A7C-88E9C8630F65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закон от 13.07.2015 № 220-ФЗ  предоставляет 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субъекту Российской Федерации право:  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B200DB-3537-4FCA-A4D3-5EB855CD3F03}" type="parTrans" cxnId="{AA96510C-03C9-437B-9183-04FB1B2E4898}">
      <dgm:prSet/>
      <dgm:spPr/>
      <dgm:t>
        <a:bodyPr/>
        <a:lstStyle/>
        <a:p>
          <a:endParaRPr lang="ru-RU"/>
        </a:p>
      </dgm:t>
    </dgm:pt>
    <dgm:pt modelId="{6DE8FADD-7FB4-41EC-BF77-BE9CE60C6368}" type="sibTrans" cxnId="{AA96510C-03C9-437B-9183-04FB1B2E4898}">
      <dgm:prSet/>
      <dgm:spPr/>
      <dgm:t>
        <a:bodyPr/>
        <a:lstStyle/>
        <a:p>
          <a:endParaRPr lang="ru-RU"/>
        </a:p>
      </dgm:t>
    </dgm:pt>
    <dgm:pt modelId="{FC5FD0DC-1163-40D2-8D89-6984F0425B14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утверждения мест парковки транспортных средств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3A692-831D-48AE-9A18-0D9226843B67}" type="parTrans" cxnId="{2BE0BCD6-20B8-4527-92CB-850215D6A8AA}">
      <dgm:prSet/>
      <dgm:spPr/>
      <dgm:t>
        <a:bodyPr/>
        <a:lstStyle/>
        <a:p>
          <a:endParaRPr lang="ru-RU"/>
        </a:p>
      </dgm:t>
    </dgm:pt>
    <dgm:pt modelId="{BF298BDD-5E0A-4418-8981-59DC5F89514C}" type="sibTrans" cxnId="{2BE0BCD6-20B8-4527-92CB-850215D6A8AA}">
      <dgm:prSet/>
      <dgm:spPr/>
      <dgm:t>
        <a:bodyPr/>
        <a:lstStyle/>
        <a:p>
          <a:endParaRPr lang="ru-RU"/>
        </a:p>
      </dgm:t>
    </dgm:pt>
    <dgm:pt modelId="{0B75A0B3-676D-4536-A8A3-BFC494FA707F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установления экологических характеристик транспортных средств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D998A2-6186-4D0E-A93F-73021751350C}" type="parTrans" cxnId="{535340B2-9087-4697-86DC-C4DAB4C8D2F9}">
      <dgm:prSet/>
      <dgm:spPr/>
      <dgm:t>
        <a:bodyPr/>
        <a:lstStyle/>
        <a:p>
          <a:endParaRPr lang="ru-RU"/>
        </a:p>
      </dgm:t>
    </dgm:pt>
    <dgm:pt modelId="{8EEC1389-FB19-4D30-98B2-E757597438BB}" type="sibTrans" cxnId="{535340B2-9087-4697-86DC-C4DAB4C8D2F9}">
      <dgm:prSet/>
      <dgm:spPr/>
      <dgm:t>
        <a:bodyPr/>
        <a:lstStyle/>
        <a:p>
          <a:endParaRPr lang="ru-RU"/>
        </a:p>
      </dgm:t>
    </dgm:pt>
    <dgm:pt modelId="{EA1F7071-4B8D-4468-8433-977B3A5D3722}">
      <dgm:prSet custT="1"/>
      <dgm:spPr>
        <a:solidFill>
          <a:srgbClr val="0070C0"/>
        </a:solidFill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определения остановочных пунктов для посадки и высадки пассажиров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689A2A-CFDB-4868-A0C9-5E15D00DD3AE}" type="parTrans" cxnId="{946F5680-AEEF-49D3-919D-565B01A81DBF}">
      <dgm:prSet/>
      <dgm:spPr/>
      <dgm:t>
        <a:bodyPr/>
        <a:lstStyle/>
        <a:p>
          <a:endParaRPr lang="ru-RU"/>
        </a:p>
      </dgm:t>
    </dgm:pt>
    <dgm:pt modelId="{1862587C-0D90-4913-955C-418F098DA364}" type="sibTrans" cxnId="{946F5680-AEEF-49D3-919D-565B01A81DBF}">
      <dgm:prSet/>
      <dgm:spPr/>
      <dgm:t>
        <a:bodyPr/>
        <a:lstStyle/>
        <a:p>
          <a:endParaRPr lang="ru-RU"/>
        </a:p>
      </dgm:t>
    </dgm:pt>
    <dgm:pt modelId="{15EDBAF2-E50E-4938-AC89-2A42C9B121E4}" type="pres">
      <dgm:prSet presAssocID="{47099163-AE5E-43A3-93D3-1C94483957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3F75B4C-4352-4573-BC0F-0DC37B3EC54D}" type="pres">
      <dgm:prSet presAssocID="{F7A9FF65-E078-44FC-8A7C-88E9C8630F65}" presName="hierRoot1" presStyleCnt="0">
        <dgm:presLayoutVars>
          <dgm:hierBranch val="init"/>
        </dgm:presLayoutVars>
      </dgm:prSet>
      <dgm:spPr/>
    </dgm:pt>
    <dgm:pt modelId="{4E961DA1-41CF-4117-A3D2-76676DD4C1B6}" type="pres">
      <dgm:prSet presAssocID="{F7A9FF65-E078-44FC-8A7C-88E9C8630F65}" presName="rootComposite1" presStyleCnt="0"/>
      <dgm:spPr/>
    </dgm:pt>
    <dgm:pt modelId="{798FEBF8-F937-419D-884B-8994D6A230A7}" type="pres">
      <dgm:prSet presAssocID="{F7A9FF65-E078-44FC-8A7C-88E9C8630F65}" presName="rootText1" presStyleLbl="node0" presStyleIdx="0" presStyleCnt="1" custScaleX="3151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4DF729-9CB5-4870-8CCD-F6A738879591}" type="pres">
      <dgm:prSet presAssocID="{F7A9FF65-E078-44FC-8A7C-88E9C8630F6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F39E333-DD87-4485-B70B-9B600C95554D}" type="pres">
      <dgm:prSet presAssocID="{F7A9FF65-E078-44FC-8A7C-88E9C8630F65}" presName="hierChild2" presStyleCnt="0"/>
      <dgm:spPr/>
    </dgm:pt>
    <dgm:pt modelId="{0180E9C5-9FA3-43B7-960F-12496E8F7692}" type="pres">
      <dgm:prSet presAssocID="{89689A2A-CFDB-4868-A0C9-5E15D00DD3AE}" presName="Name37" presStyleLbl="parChTrans1D2" presStyleIdx="0" presStyleCnt="3"/>
      <dgm:spPr/>
      <dgm:t>
        <a:bodyPr/>
        <a:lstStyle/>
        <a:p>
          <a:endParaRPr lang="ru-RU"/>
        </a:p>
      </dgm:t>
    </dgm:pt>
    <dgm:pt modelId="{88DC1195-3389-49CE-887C-9661D1A0B6CF}" type="pres">
      <dgm:prSet presAssocID="{EA1F7071-4B8D-4468-8433-977B3A5D3722}" presName="hierRoot2" presStyleCnt="0">
        <dgm:presLayoutVars>
          <dgm:hierBranch val="init"/>
        </dgm:presLayoutVars>
      </dgm:prSet>
      <dgm:spPr/>
    </dgm:pt>
    <dgm:pt modelId="{FC841BF5-3324-4AD0-BB23-E7F3D9CC137A}" type="pres">
      <dgm:prSet presAssocID="{EA1F7071-4B8D-4468-8433-977B3A5D3722}" presName="rootComposite" presStyleCnt="0"/>
      <dgm:spPr/>
    </dgm:pt>
    <dgm:pt modelId="{F0D77DA4-0C7B-4ECC-9749-5A665E33CA22}" type="pres">
      <dgm:prSet presAssocID="{EA1F7071-4B8D-4468-8433-977B3A5D3722}" presName="rootText" presStyleLbl="node2" presStyleIdx="0" presStyleCnt="3" custScaleY="1590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C87330-11CB-4FBB-9686-326477C0CC0B}" type="pres">
      <dgm:prSet presAssocID="{EA1F7071-4B8D-4468-8433-977B3A5D3722}" presName="rootConnector" presStyleLbl="node2" presStyleIdx="0" presStyleCnt="3"/>
      <dgm:spPr/>
      <dgm:t>
        <a:bodyPr/>
        <a:lstStyle/>
        <a:p>
          <a:endParaRPr lang="ru-RU"/>
        </a:p>
      </dgm:t>
    </dgm:pt>
    <dgm:pt modelId="{6A95105C-A66C-405E-AE33-76EDF9BA38F7}" type="pres">
      <dgm:prSet presAssocID="{EA1F7071-4B8D-4468-8433-977B3A5D3722}" presName="hierChild4" presStyleCnt="0"/>
      <dgm:spPr/>
    </dgm:pt>
    <dgm:pt modelId="{DFA1E9C9-FE13-465A-A5D4-7E598A625F04}" type="pres">
      <dgm:prSet presAssocID="{EA1F7071-4B8D-4468-8433-977B3A5D3722}" presName="hierChild5" presStyleCnt="0"/>
      <dgm:spPr/>
    </dgm:pt>
    <dgm:pt modelId="{71D56C40-0A89-49AD-B9AE-C0952DD77926}" type="pres">
      <dgm:prSet presAssocID="{C863A692-831D-48AE-9A18-0D9226843B67}" presName="Name37" presStyleLbl="parChTrans1D2" presStyleIdx="1" presStyleCnt="3"/>
      <dgm:spPr/>
      <dgm:t>
        <a:bodyPr/>
        <a:lstStyle/>
        <a:p>
          <a:endParaRPr lang="ru-RU"/>
        </a:p>
      </dgm:t>
    </dgm:pt>
    <dgm:pt modelId="{A016FAA2-F134-4057-8460-D14998AFFBA9}" type="pres">
      <dgm:prSet presAssocID="{FC5FD0DC-1163-40D2-8D89-6984F0425B14}" presName="hierRoot2" presStyleCnt="0">
        <dgm:presLayoutVars>
          <dgm:hierBranch val="init"/>
        </dgm:presLayoutVars>
      </dgm:prSet>
      <dgm:spPr/>
    </dgm:pt>
    <dgm:pt modelId="{57F6383B-B7BE-4720-95FC-01F2DFAFC740}" type="pres">
      <dgm:prSet presAssocID="{FC5FD0DC-1163-40D2-8D89-6984F0425B14}" presName="rootComposite" presStyleCnt="0"/>
      <dgm:spPr/>
    </dgm:pt>
    <dgm:pt modelId="{6EEC817C-D10F-417B-80FE-0B7F3F943879}" type="pres">
      <dgm:prSet presAssocID="{FC5FD0DC-1163-40D2-8D89-6984F0425B14}" presName="rootText" presStyleLbl="node2" presStyleIdx="1" presStyleCnt="3" custScaleY="1590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25BBAD-93A0-452B-B9A6-C33022B7826C}" type="pres">
      <dgm:prSet presAssocID="{FC5FD0DC-1163-40D2-8D89-6984F0425B14}" presName="rootConnector" presStyleLbl="node2" presStyleIdx="1" presStyleCnt="3"/>
      <dgm:spPr/>
      <dgm:t>
        <a:bodyPr/>
        <a:lstStyle/>
        <a:p>
          <a:endParaRPr lang="ru-RU"/>
        </a:p>
      </dgm:t>
    </dgm:pt>
    <dgm:pt modelId="{B3BC1939-4315-44E9-98CB-1165D6A7922C}" type="pres">
      <dgm:prSet presAssocID="{FC5FD0DC-1163-40D2-8D89-6984F0425B14}" presName="hierChild4" presStyleCnt="0"/>
      <dgm:spPr/>
    </dgm:pt>
    <dgm:pt modelId="{C0908BFE-2ECA-4489-8971-ECDD54F34700}" type="pres">
      <dgm:prSet presAssocID="{FC5FD0DC-1163-40D2-8D89-6984F0425B14}" presName="hierChild5" presStyleCnt="0"/>
      <dgm:spPr/>
    </dgm:pt>
    <dgm:pt modelId="{E65A78F5-F2ED-4815-A139-6508706C7CF2}" type="pres">
      <dgm:prSet presAssocID="{9AD998A2-6186-4D0E-A93F-73021751350C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9BA9D1F-E536-4455-93E0-551378B4F3AD}" type="pres">
      <dgm:prSet presAssocID="{0B75A0B3-676D-4536-A8A3-BFC494FA707F}" presName="hierRoot2" presStyleCnt="0">
        <dgm:presLayoutVars>
          <dgm:hierBranch val="init"/>
        </dgm:presLayoutVars>
      </dgm:prSet>
      <dgm:spPr/>
    </dgm:pt>
    <dgm:pt modelId="{E748F8C9-3EAA-4AD2-B017-00213F554A21}" type="pres">
      <dgm:prSet presAssocID="{0B75A0B3-676D-4536-A8A3-BFC494FA707F}" presName="rootComposite" presStyleCnt="0"/>
      <dgm:spPr/>
    </dgm:pt>
    <dgm:pt modelId="{367E7BB3-7410-4C52-91B9-C1C970A2C48B}" type="pres">
      <dgm:prSet presAssocID="{0B75A0B3-676D-4536-A8A3-BFC494FA707F}" presName="rootText" presStyleLbl="node2" presStyleIdx="2" presStyleCnt="3" custScaleY="159001" custLinFactNeighborX="830" custLinFactNeighborY="-4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76A7FF-5F10-44B3-A0DF-730C519E798D}" type="pres">
      <dgm:prSet presAssocID="{0B75A0B3-676D-4536-A8A3-BFC494FA707F}" presName="rootConnector" presStyleLbl="node2" presStyleIdx="2" presStyleCnt="3"/>
      <dgm:spPr/>
      <dgm:t>
        <a:bodyPr/>
        <a:lstStyle/>
        <a:p>
          <a:endParaRPr lang="ru-RU"/>
        </a:p>
      </dgm:t>
    </dgm:pt>
    <dgm:pt modelId="{B68BAF39-613D-47B0-9FDA-90115B7DDC11}" type="pres">
      <dgm:prSet presAssocID="{0B75A0B3-676D-4536-A8A3-BFC494FA707F}" presName="hierChild4" presStyleCnt="0"/>
      <dgm:spPr/>
    </dgm:pt>
    <dgm:pt modelId="{166BDB00-17D4-4AEE-871B-1CD58EF29429}" type="pres">
      <dgm:prSet presAssocID="{0B75A0B3-676D-4536-A8A3-BFC494FA707F}" presName="hierChild5" presStyleCnt="0"/>
      <dgm:spPr/>
    </dgm:pt>
    <dgm:pt modelId="{509A16CE-2833-4D10-B7FF-197A3220A2CB}" type="pres">
      <dgm:prSet presAssocID="{F7A9FF65-E078-44FC-8A7C-88E9C8630F65}" presName="hierChild3" presStyleCnt="0"/>
      <dgm:spPr/>
    </dgm:pt>
  </dgm:ptLst>
  <dgm:cxnLst>
    <dgm:cxn modelId="{0EA70217-ECAA-4A43-A57A-1572B118E430}" type="presOf" srcId="{FC5FD0DC-1163-40D2-8D89-6984F0425B14}" destId="{6EEC817C-D10F-417B-80FE-0B7F3F943879}" srcOrd="0" destOrd="0" presId="urn:microsoft.com/office/officeart/2005/8/layout/orgChart1"/>
    <dgm:cxn modelId="{2440D15F-30ED-49A3-B16D-098FE5F4EE0E}" type="presOf" srcId="{9AD998A2-6186-4D0E-A93F-73021751350C}" destId="{E65A78F5-F2ED-4815-A139-6508706C7CF2}" srcOrd="0" destOrd="0" presId="urn:microsoft.com/office/officeart/2005/8/layout/orgChart1"/>
    <dgm:cxn modelId="{75617B00-E952-4E68-A568-5A22EACA77DB}" type="presOf" srcId="{FC5FD0DC-1163-40D2-8D89-6984F0425B14}" destId="{F925BBAD-93A0-452B-B9A6-C33022B7826C}" srcOrd="1" destOrd="0" presId="urn:microsoft.com/office/officeart/2005/8/layout/orgChart1"/>
    <dgm:cxn modelId="{9484D9EC-E587-4630-AAB2-F463A0CB42FD}" type="presOf" srcId="{0B75A0B3-676D-4536-A8A3-BFC494FA707F}" destId="{367E7BB3-7410-4C52-91B9-C1C970A2C48B}" srcOrd="0" destOrd="0" presId="urn:microsoft.com/office/officeart/2005/8/layout/orgChart1"/>
    <dgm:cxn modelId="{0085E0DD-2A83-4A31-9C74-691FA4402F6E}" type="presOf" srcId="{0B75A0B3-676D-4536-A8A3-BFC494FA707F}" destId="{5776A7FF-5F10-44B3-A0DF-730C519E798D}" srcOrd="1" destOrd="0" presId="urn:microsoft.com/office/officeart/2005/8/layout/orgChart1"/>
    <dgm:cxn modelId="{86878151-9085-4CBC-BD71-D7A3785F1E22}" type="presOf" srcId="{EA1F7071-4B8D-4468-8433-977B3A5D3722}" destId="{F0D77DA4-0C7B-4ECC-9749-5A665E33CA22}" srcOrd="0" destOrd="0" presId="urn:microsoft.com/office/officeart/2005/8/layout/orgChart1"/>
    <dgm:cxn modelId="{AA96510C-03C9-437B-9183-04FB1B2E4898}" srcId="{47099163-AE5E-43A3-93D3-1C944839579F}" destId="{F7A9FF65-E078-44FC-8A7C-88E9C8630F65}" srcOrd="0" destOrd="0" parTransId="{FEB200DB-3537-4FCA-A4D3-5EB855CD3F03}" sibTransId="{6DE8FADD-7FB4-41EC-BF77-BE9CE60C6368}"/>
    <dgm:cxn modelId="{2BE0BCD6-20B8-4527-92CB-850215D6A8AA}" srcId="{F7A9FF65-E078-44FC-8A7C-88E9C8630F65}" destId="{FC5FD0DC-1163-40D2-8D89-6984F0425B14}" srcOrd="1" destOrd="0" parTransId="{C863A692-831D-48AE-9A18-0D9226843B67}" sibTransId="{BF298BDD-5E0A-4418-8981-59DC5F89514C}"/>
    <dgm:cxn modelId="{946F5680-AEEF-49D3-919D-565B01A81DBF}" srcId="{F7A9FF65-E078-44FC-8A7C-88E9C8630F65}" destId="{EA1F7071-4B8D-4468-8433-977B3A5D3722}" srcOrd="0" destOrd="0" parTransId="{89689A2A-CFDB-4868-A0C9-5E15D00DD3AE}" sibTransId="{1862587C-0D90-4913-955C-418F098DA364}"/>
    <dgm:cxn modelId="{086C8542-6522-4D2F-B46A-6E92826771EF}" type="presOf" srcId="{89689A2A-CFDB-4868-A0C9-5E15D00DD3AE}" destId="{0180E9C5-9FA3-43B7-960F-12496E8F7692}" srcOrd="0" destOrd="0" presId="urn:microsoft.com/office/officeart/2005/8/layout/orgChart1"/>
    <dgm:cxn modelId="{535340B2-9087-4697-86DC-C4DAB4C8D2F9}" srcId="{F7A9FF65-E078-44FC-8A7C-88E9C8630F65}" destId="{0B75A0B3-676D-4536-A8A3-BFC494FA707F}" srcOrd="2" destOrd="0" parTransId="{9AD998A2-6186-4D0E-A93F-73021751350C}" sibTransId="{8EEC1389-FB19-4D30-98B2-E757597438BB}"/>
    <dgm:cxn modelId="{DE6849CE-BB1E-4BFA-8BD0-35D6CA89E358}" type="presOf" srcId="{47099163-AE5E-43A3-93D3-1C944839579F}" destId="{15EDBAF2-E50E-4938-AC89-2A42C9B121E4}" srcOrd="0" destOrd="0" presId="urn:microsoft.com/office/officeart/2005/8/layout/orgChart1"/>
    <dgm:cxn modelId="{A7553AC4-DC88-4ACF-9262-7E480F9950BC}" type="presOf" srcId="{F7A9FF65-E078-44FC-8A7C-88E9C8630F65}" destId="{798FEBF8-F937-419D-884B-8994D6A230A7}" srcOrd="0" destOrd="0" presId="urn:microsoft.com/office/officeart/2005/8/layout/orgChart1"/>
    <dgm:cxn modelId="{DF4835B9-EA31-4BA2-AD68-ECEFC450F2F9}" type="presOf" srcId="{F7A9FF65-E078-44FC-8A7C-88E9C8630F65}" destId="{6D4DF729-9CB5-4870-8CCD-F6A738879591}" srcOrd="1" destOrd="0" presId="urn:microsoft.com/office/officeart/2005/8/layout/orgChart1"/>
    <dgm:cxn modelId="{0B43802C-E89A-4A56-B4B8-2D30685E2720}" type="presOf" srcId="{EA1F7071-4B8D-4468-8433-977B3A5D3722}" destId="{71C87330-11CB-4FBB-9686-326477C0CC0B}" srcOrd="1" destOrd="0" presId="urn:microsoft.com/office/officeart/2005/8/layout/orgChart1"/>
    <dgm:cxn modelId="{6672F44C-FEDA-48FB-8F11-33AD3DE367C0}" type="presOf" srcId="{C863A692-831D-48AE-9A18-0D9226843B67}" destId="{71D56C40-0A89-49AD-B9AE-C0952DD77926}" srcOrd="0" destOrd="0" presId="urn:microsoft.com/office/officeart/2005/8/layout/orgChart1"/>
    <dgm:cxn modelId="{63735A09-1FC4-479E-B64B-DFAA5BD0FBA4}" type="presParOf" srcId="{15EDBAF2-E50E-4938-AC89-2A42C9B121E4}" destId="{63F75B4C-4352-4573-BC0F-0DC37B3EC54D}" srcOrd="0" destOrd="0" presId="urn:microsoft.com/office/officeart/2005/8/layout/orgChart1"/>
    <dgm:cxn modelId="{31F2CAB6-1ED8-48A7-B76A-185707FED813}" type="presParOf" srcId="{63F75B4C-4352-4573-BC0F-0DC37B3EC54D}" destId="{4E961DA1-41CF-4117-A3D2-76676DD4C1B6}" srcOrd="0" destOrd="0" presId="urn:microsoft.com/office/officeart/2005/8/layout/orgChart1"/>
    <dgm:cxn modelId="{C72C8095-78D0-4684-99F3-29F3FDDF7337}" type="presParOf" srcId="{4E961DA1-41CF-4117-A3D2-76676DD4C1B6}" destId="{798FEBF8-F937-419D-884B-8994D6A230A7}" srcOrd="0" destOrd="0" presId="urn:microsoft.com/office/officeart/2005/8/layout/orgChart1"/>
    <dgm:cxn modelId="{B2A5C6CB-6430-44F5-AAED-3DCC972CBF70}" type="presParOf" srcId="{4E961DA1-41CF-4117-A3D2-76676DD4C1B6}" destId="{6D4DF729-9CB5-4870-8CCD-F6A738879591}" srcOrd="1" destOrd="0" presId="urn:microsoft.com/office/officeart/2005/8/layout/orgChart1"/>
    <dgm:cxn modelId="{93103158-4AAF-443C-9659-B847114EB399}" type="presParOf" srcId="{63F75B4C-4352-4573-BC0F-0DC37B3EC54D}" destId="{5F39E333-DD87-4485-B70B-9B600C95554D}" srcOrd="1" destOrd="0" presId="urn:microsoft.com/office/officeart/2005/8/layout/orgChart1"/>
    <dgm:cxn modelId="{7A66286A-4BBF-42DA-9891-A5DCA6A9D158}" type="presParOf" srcId="{5F39E333-DD87-4485-B70B-9B600C95554D}" destId="{0180E9C5-9FA3-43B7-960F-12496E8F7692}" srcOrd="0" destOrd="0" presId="urn:microsoft.com/office/officeart/2005/8/layout/orgChart1"/>
    <dgm:cxn modelId="{DCAE8F76-E78F-46A0-8345-D60056A4924E}" type="presParOf" srcId="{5F39E333-DD87-4485-B70B-9B600C95554D}" destId="{88DC1195-3389-49CE-887C-9661D1A0B6CF}" srcOrd="1" destOrd="0" presId="urn:microsoft.com/office/officeart/2005/8/layout/orgChart1"/>
    <dgm:cxn modelId="{0A21EDCA-7755-4972-9ED2-89CE9CFA537E}" type="presParOf" srcId="{88DC1195-3389-49CE-887C-9661D1A0B6CF}" destId="{FC841BF5-3324-4AD0-BB23-E7F3D9CC137A}" srcOrd="0" destOrd="0" presId="urn:microsoft.com/office/officeart/2005/8/layout/orgChart1"/>
    <dgm:cxn modelId="{FA85AE4D-EEAC-45CA-B8B6-88163AC867E2}" type="presParOf" srcId="{FC841BF5-3324-4AD0-BB23-E7F3D9CC137A}" destId="{F0D77DA4-0C7B-4ECC-9749-5A665E33CA22}" srcOrd="0" destOrd="0" presId="urn:microsoft.com/office/officeart/2005/8/layout/orgChart1"/>
    <dgm:cxn modelId="{55DD73D7-D98E-4225-9100-871742D1B84D}" type="presParOf" srcId="{FC841BF5-3324-4AD0-BB23-E7F3D9CC137A}" destId="{71C87330-11CB-4FBB-9686-326477C0CC0B}" srcOrd="1" destOrd="0" presId="urn:microsoft.com/office/officeart/2005/8/layout/orgChart1"/>
    <dgm:cxn modelId="{0D8AE977-FAAB-4C2F-B7C1-9B9DA9CC6A96}" type="presParOf" srcId="{88DC1195-3389-49CE-887C-9661D1A0B6CF}" destId="{6A95105C-A66C-405E-AE33-76EDF9BA38F7}" srcOrd="1" destOrd="0" presId="urn:microsoft.com/office/officeart/2005/8/layout/orgChart1"/>
    <dgm:cxn modelId="{7093D3D9-4095-480E-9102-00CB075ADA02}" type="presParOf" srcId="{88DC1195-3389-49CE-887C-9661D1A0B6CF}" destId="{DFA1E9C9-FE13-465A-A5D4-7E598A625F04}" srcOrd="2" destOrd="0" presId="urn:microsoft.com/office/officeart/2005/8/layout/orgChart1"/>
    <dgm:cxn modelId="{12437D01-CEC2-4373-A1D1-642591493A32}" type="presParOf" srcId="{5F39E333-DD87-4485-B70B-9B600C95554D}" destId="{71D56C40-0A89-49AD-B9AE-C0952DD77926}" srcOrd="2" destOrd="0" presId="urn:microsoft.com/office/officeart/2005/8/layout/orgChart1"/>
    <dgm:cxn modelId="{EEEA5F80-597D-4485-B933-EFFC95848FAC}" type="presParOf" srcId="{5F39E333-DD87-4485-B70B-9B600C95554D}" destId="{A016FAA2-F134-4057-8460-D14998AFFBA9}" srcOrd="3" destOrd="0" presId="urn:microsoft.com/office/officeart/2005/8/layout/orgChart1"/>
    <dgm:cxn modelId="{A37716BE-62ED-4A93-B92C-F3B3D44D691A}" type="presParOf" srcId="{A016FAA2-F134-4057-8460-D14998AFFBA9}" destId="{57F6383B-B7BE-4720-95FC-01F2DFAFC740}" srcOrd="0" destOrd="0" presId="urn:microsoft.com/office/officeart/2005/8/layout/orgChart1"/>
    <dgm:cxn modelId="{506C4585-063A-43DC-B4A8-200046B01D67}" type="presParOf" srcId="{57F6383B-B7BE-4720-95FC-01F2DFAFC740}" destId="{6EEC817C-D10F-417B-80FE-0B7F3F943879}" srcOrd="0" destOrd="0" presId="urn:microsoft.com/office/officeart/2005/8/layout/orgChart1"/>
    <dgm:cxn modelId="{00573A1A-20EB-4B3F-92F4-F180845AD7A4}" type="presParOf" srcId="{57F6383B-B7BE-4720-95FC-01F2DFAFC740}" destId="{F925BBAD-93A0-452B-B9A6-C33022B7826C}" srcOrd="1" destOrd="0" presId="urn:microsoft.com/office/officeart/2005/8/layout/orgChart1"/>
    <dgm:cxn modelId="{4171D54C-9619-4EBD-A1A8-45567FF7269B}" type="presParOf" srcId="{A016FAA2-F134-4057-8460-D14998AFFBA9}" destId="{B3BC1939-4315-44E9-98CB-1165D6A7922C}" srcOrd="1" destOrd="0" presId="urn:microsoft.com/office/officeart/2005/8/layout/orgChart1"/>
    <dgm:cxn modelId="{D555C5F3-1AE3-420E-A3F0-4032C8BB91DF}" type="presParOf" srcId="{A016FAA2-F134-4057-8460-D14998AFFBA9}" destId="{C0908BFE-2ECA-4489-8971-ECDD54F34700}" srcOrd="2" destOrd="0" presId="urn:microsoft.com/office/officeart/2005/8/layout/orgChart1"/>
    <dgm:cxn modelId="{AB35F14C-9677-4882-9CF0-86BE15C93790}" type="presParOf" srcId="{5F39E333-DD87-4485-B70B-9B600C95554D}" destId="{E65A78F5-F2ED-4815-A139-6508706C7CF2}" srcOrd="4" destOrd="0" presId="urn:microsoft.com/office/officeart/2005/8/layout/orgChart1"/>
    <dgm:cxn modelId="{C5ABFF12-6CBC-4345-9718-0698CF49B3E0}" type="presParOf" srcId="{5F39E333-DD87-4485-B70B-9B600C95554D}" destId="{C9BA9D1F-E536-4455-93E0-551378B4F3AD}" srcOrd="5" destOrd="0" presId="urn:microsoft.com/office/officeart/2005/8/layout/orgChart1"/>
    <dgm:cxn modelId="{62DBD357-36C5-4A29-884A-B5A5FAAECE8B}" type="presParOf" srcId="{C9BA9D1F-E536-4455-93E0-551378B4F3AD}" destId="{E748F8C9-3EAA-4AD2-B017-00213F554A21}" srcOrd="0" destOrd="0" presId="urn:microsoft.com/office/officeart/2005/8/layout/orgChart1"/>
    <dgm:cxn modelId="{3643AEB2-C4B1-4D2A-9F42-4950A9ED8945}" type="presParOf" srcId="{E748F8C9-3EAA-4AD2-B017-00213F554A21}" destId="{367E7BB3-7410-4C52-91B9-C1C970A2C48B}" srcOrd="0" destOrd="0" presId="urn:microsoft.com/office/officeart/2005/8/layout/orgChart1"/>
    <dgm:cxn modelId="{21848A87-1559-4820-8D69-3397E18CEC02}" type="presParOf" srcId="{E748F8C9-3EAA-4AD2-B017-00213F554A21}" destId="{5776A7FF-5F10-44B3-A0DF-730C519E798D}" srcOrd="1" destOrd="0" presId="urn:microsoft.com/office/officeart/2005/8/layout/orgChart1"/>
    <dgm:cxn modelId="{E7292C29-32BB-4059-ACC1-2E4B1A248C34}" type="presParOf" srcId="{C9BA9D1F-E536-4455-93E0-551378B4F3AD}" destId="{B68BAF39-613D-47B0-9FDA-90115B7DDC11}" srcOrd="1" destOrd="0" presId="urn:microsoft.com/office/officeart/2005/8/layout/orgChart1"/>
    <dgm:cxn modelId="{CFACF31D-E340-4ADF-9DC0-E3752E6A314C}" type="presParOf" srcId="{C9BA9D1F-E536-4455-93E0-551378B4F3AD}" destId="{166BDB00-17D4-4AEE-871B-1CD58EF29429}" srcOrd="2" destOrd="0" presId="urn:microsoft.com/office/officeart/2005/8/layout/orgChart1"/>
    <dgm:cxn modelId="{DFD8D4E6-8939-4D36-ADD7-177CC5FDCF5D}" type="presParOf" srcId="{63F75B4C-4352-4573-BC0F-0DC37B3EC54D}" destId="{509A16CE-2833-4D10-B7FF-197A3220A2C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430ECA2-738C-4568-B4BB-E3BDC607469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2D2FBF-75D2-49FC-BA4C-296E1F2A00D3}">
      <dgm:prSet phldrT="[Текст]"/>
      <dgm:spPr/>
      <dgm:t>
        <a:bodyPr/>
        <a:lstStyle/>
        <a:p>
          <a:r>
            <a:rPr lang="ru-RU" b="0" i="0" dirty="0" smtClean="0"/>
            <a:t>Информационное моделирование строительного объекта (BIM)</a:t>
          </a:r>
          <a:endParaRPr lang="ru-RU" dirty="0"/>
        </a:p>
      </dgm:t>
    </dgm:pt>
    <dgm:pt modelId="{19AE8429-D31F-4772-B51B-9D337860E91A}" type="parTrans" cxnId="{4F38C246-1AF3-40B8-AB4D-B4A48BB8EA5D}">
      <dgm:prSet/>
      <dgm:spPr/>
      <dgm:t>
        <a:bodyPr/>
        <a:lstStyle/>
        <a:p>
          <a:endParaRPr lang="ru-RU"/>
        </a:p>
      </dgm:t>
    </dgm:pt>
    <dgm:pt modelId="{C8A3FF92-BB6E-4639-89B7-B689B01DBCDF}" type="sibTrans" cxnId="{4F38C246-1AF3-40B8-AB4D-B4A48BB8EA5D}">
      <dgm:prSet/>
      <dgm:spPr/>
      <dgm:t>
        <a:bodyPr/>
        <a:lstStyle/>
        <a:p>
          <a:endParaRPr lang="ru-RU"/>
        </a:p>
      </dgm:t>
    </dgm:pt>
    <dgm:pt modelId="{921A941B-8459-4018-A005-281C532E4043}">
      <dgm:prSet phldrT="[Текст]"/>
      <dgm:spPr/>
      <dgm:t>
        <a:bodyPr/>
        <a:lstStyle/>
        <a:p>
          <a:r>
            <a:rPr lang="ru-RU" b="1" i="0" dirty="0" smtClean="0"/>
            <a:t>Автоматизированное управление всей строительной техникой</a:t>
          </a:r>
          <a:endParaRPr lang="ru-RU" dirty="0"/>
        </a:p>
      </dgm:t>
    </dgm:pt>
    <dgm:pt modelId="{8A28EA37-E426-445E-87C4-3CD9C136896D}" type="parTrans" cxnId="{3BF1A350-98F0-43B3-8FE9-7D10746E54A3}">
      <dgm:prSet/>
      <dgm:spPr/>
      <dgm:t>
        <a:bodyPr/>
        <a:lstStyle/>
        <a:p>
          <a:endParaRPr lang="ru-RU"/>
        </a:p>
      </dgm:t>
    </dgm:pt>
    <dgm:pt modelId="{843A1736-64B8-48B9-B7DE-9822BB605D87}" type="sibTrans" cxnId="{3BF1A350-98F0-43B3-8FE9-7D10746E54A3}">
      <dgm:prSet/>
      <dgm:spPr/>
      <dgm:t>
        <a:bodyPr/>
        <a:lstStyle/>
        <a:p>
          <a:endParaRPr lang="ru-RU"/>
        </a:p>
      </dgm:t>
    </dgm:pt>
    <dgm:pt modelId="{716D182B-3003-4387-81F4-DF61E6268BDB}">
      <dgm:prSet phldrT="[Текст]"/>
      <dgm:spPr/>
      <dgm:t>
        <a:bodyPr/>
        <a:lstStyle/>
        <a:p>
          <a:r>
            <a:rPr lang="ru-RU" b="1" i="0" dirty="0" smtClean="0"/>
            <a:t>Точный расчет затрат на эксплуатацию и обслуживание объекта</a:t>
          </a:r>
          <a:endParaRPr lang="ru-RU" dirty="0"/>
        </a:p>
      </dgm:t>
    </dgm:pt>
    <dgm:pt modelId="{003F933E-A3C1-4D4D-83B8-50D912ED6788}" type="parTrans" cxnId="{5AD9D0D8-CAB4-4CCA-952D-8AF2D323E143}">
      <dgm:prSet/>
      <dgm:spPr/>
      <dgm:t>
        <a:bodyPr/>
        <a:lstStyle/>
        <a:p>
          <a:endParaRPr lang="ru-RU"/>
        </a:p>
      </dgm:t>
    </dgm:pt>
    <dgm:pt modelId="{7A6A43C5-2832-4DB6-977F-C7A95714D58E}" type="sibTrans" cxnId="{5AD9D0D8-CAB4-4CCA-952D-8AF2D323E143}">
      <dgm:prSet/>
      <dgm:spPr/>
      <dgm:t>
        <a:bodyPr/>
        <a:lstStyle/>
        <a:p>
          <a:endParaRPr lang="ru-RU"/>
        </a:p>
      </dgm:t>
    </dgm:pt>
    <dgm:pt modelId="{FBA8E2B3-B869-40ED-8EEE-29E4C55BE3CE}">
      <dgm:prSet phldrT="[Текст]"/>
      <dgm:spPr/>
      <dgm:t>
        <a:bodyPr/>
        <a:lstStyle/>
        <a:p>
          <a:r>
            <a:rPr lang="ru-RU" b="1" i="0" dirty="0" smtClean="0"/>
            <a:t>Управление процессами строительства в реальном времени</a:t>
          </a:r>
          <a:endParaRPr lang="ru-RU" dirty="0"/>
        </a:p>
      </dgm:t>
    </dgm:pt>
    <dgm:pt modelId="{3C4C3D11-2321-49C3-BBD2-407B01E7F787}" type="sibTrans" cxnId="{44DCA525-0EE1-4296-BBE0-B6AA492EEFDB}">
      <dgm:prSet/>
      <dgm:spPr/>
      <dgm:t>
        <a:bodyPr/>
        <a:lstStyle/>
        <a:p>
          <a:endParaRPr lang="ru-RU"/>
        </a:p>
      </dgm:t>
    </dgm:pt>
    <dgm:pt modelId="{F8E7EC48-1118-4FC0-B26E-7E1A7246E740}" type="parTrans" cxnId="{44DCA525-0EE1-4296-BBE0-B6AA492EEFDB}">
      <dgm:prSet/>
      <dgm:spPr/>
      <dgm:t>
        <a:bodyPr/>
        <a:lstStyle/>
        <a:p>
          <a:endParaRPr lang="ru-RU"/>
        </a:p>
      </dgm:t>
    </dgm:pt>
    <dgm:pt modelId="{741953AE-3044-435B-8502-54F0BB08172C}" type="pres">
      <dgm:prSet presAssocID="{2430ECA2-738C-4568-B4BB-E3BDC607469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A06DEA-0785-4529-B54F-83B8095ABF3D}" type="pres">
      <dgm:prSet presAssocID="{972D2FBF-75D2-49FC-BA4C-296E1F2A00D3}" presName="parentLin" presStyleCnt="0"/>
      <dgm:spPr/>
    </dgm:pt>
    <dgm:pt modelId="{5FE4F8C9-F76E-450F-87A0-921B479494CC}" type="pres">
      <dgm:prSet presAssocID="{972D2FBF-75D2-49FC-BA4C-296E1F2A00D3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35ED9084-43E2-45EF-B01B-596ED15B52DA}" type="pres">
      <dgm:prSet presAssocID="{972D2FBF-75D2-49FC-BA4C-296E1F2A00D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CFF14-9195-4EF7-84C7-578C5DF98C6F}" type="pres">
      <dgm:prSet presAssocID="{972D2FBF-75D2-49FC-BA4C-296E1F2A00D3}" presName="negativeSpace" presStyleCnt="0"/>
      <dgm:spPr/>
    </dgm:pt>
    <dgm:pt modelId="{33E6C9D7-137E-4B7C-AED1-B7CCD073A2BF}" type="pres">
      <dgm:prSet presAssocID="{972D2FBF-75D2-49FC-BA4C-296E1F2A00D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1A350-98F0-43B3-8FE9-7D10746E54A3}" srcId="{972D2FBF-75D2-49FC-BA4C-296E1F2A00D3}" destId="{921A941B-8459-4018-A005-281C532E4043}" srcOrd="1" destOrd="0" parTransId="{8A28EA37-E426-445E-87C4-3CD9C136896D}" sibTransId="{843A1736-64B8-48B9-B7DE-9822BB605D87}"/>
    <dgm:cxn modelId="{4D2DE99D-F684-47F2-A058-7BA2C69EC97B}" type="presOf" srcId="{2430ECA2-738C-4568-B4BB-E3BDC607469F}" destId="{741953AE-3044-435B-8502-54F0BB08172C}" srcOrd="0" destOrd="0" presId="urn:microsoft.com/office/officeart/2005/8/layout/list1"/>
    <dgm:cxn modelId="{4FEC9D0C-24EF-4091-B3BF-E5A78526D0A6}" type="presOf" srcId="{972D2FBF-75D2-49FC-BA4C-296E1F2A00D3}" destId="{35ED9084-43E2-45EF-B01B-596ED15B52DA}" srcOrd="1" destOrd="0" presId="urn:microsoft.com/office/officeart/2005/8/layout/list1"/>
    <dgm:cxn modelId="{44DCA525-0EE1-4296-BBE0-B6AA492EEFDB}" srcId="{972D2FBF-75D2-49FC-BA4C-296E1F2A00D3}" destId="{FBA8E2B3-B869-40ED-8EEE-29E4C55BE3CE}" srcOrd="0" destOrd="0" parTransId="{F8E7EC48-1118-4FC0-B26E-7E1A7246E740}" sibTransId="{3C4C3D11-2321-49C3-BBD2-407B01E7F787}"/>
    <dgm:cxn modelId="{AF1BC1DF-5015-479B-A5D0-1451958DFAFB}" type="presOf" srcId="{921A941B-8459-4018-A005-281C532E4043}" destId="{33E6C9D7-137E-4B7C-AED1-B7CCD073A2BF}" srcOrd="0" destOrd="1" presId="urn:microsoft.com/office/officeart/2005/8/layout/list1"/>
    <dgm:cxn modelId="{780B19FB-1CED-408D-A244-8ACC17B94331}" type="presOf" srcId="{716D182B-3003-4387-81F4-DF61E6268BDB}" destId="{33E6C9D7-137E-4B7C-AED1-B7CCD073A2BF}" srcOrd="0" destOrd="2" presId="urn:microsoft.com/office/officeart/2005/8/layout/list1"/>
    <dgm:cxn modelId="{873D827F-2850-4E62-A494-6D421212D04A}" type="presOf" srcId="{972D2FBF-75D2-49FC-BA4C-296E1F2A00D3}" destId="{5FE4F8C9-F76E-450F-87A0-921B479494CC}" srcOrd="0" destOrd="0" presId="urn:microsoft.com/office/officeart/2005/8/layout/list1"/>
    <dgm:cxn modelId="{4F38C246-1AF3-40B8-AB4D-B4A48BB8EA5D}" srcId="{2430ECA2-738C-4568-B4BB-E3BDC607469F}" destId="{972D2FBF-75D2-49FC-BA4C-296E1F2A00D3}" srcOrd="0" destOrd="0" parTransId="{19AE8429-D31F-4772-B51B-9D337860E91A}" sibTransId="{C8A3FF92-BB6E-4639-89B7-B689B01DBCDF}"/>
    <dgm:cxn modelId="{5AD9D0D8-CAB4-4CCA-952D-8AF2D323E143}" srcId="{972D2FBF-75D2-49FC-BA4C-296E1F2A00D3}" destId="{716D182B-3003-4387-81F4-DF61E6268BDB}" srcOrd="2" destOrd="0" parTransId="{003F933E-A3C1-4D4D-83B8-50D912ED6788}" sibTransId="{7A6A43C5-2832-4DB6-977F-C7A95714D58E}"/>
    <dgm:cxn modelId="{5DEB94C1-7800-496C-8247-C8F4F19079BE}" type="presOf" srcId="{FBA8E2B3-B869-40ED-8EEE-29E4C55BE3CE}" destId="{33E6C9D7-137E-4B7C-AED1-B7CCD073A2BF}" srcOrd="0" destOrd="0" presId="urn:microsoft.com/office/officeart/2005/8/layout/list1"/>
    <dgm:cxn modelId="{4A5D28BC-CB32-42E3-9692-EA2E7FEF0DB1}" type="presParOf" srcId="{741953AE-3044-435B-8502-54F0BB08172C}" destId="{4FA06DEA-0785-4529-B54F-83B8095ABF3D}" srcOrd="0" destOrd="0" presId="urn:microsoft.com/office/officeart/2005/8/layout/list1"/>
    <dgm:cxn modelId="{01C3E9F7-D622-437B-8482-292DDC165B3D}" type="presParOf" srcId="{4FA06DEA-0785-4529-B54F-83B8095ABF3D}" destId="{5FE4F8C9-F76E-450F-87A0-921B479494CC}" srcOrd="0" destOrd="0" presId="urn:microsoft.com/office/officeart/2005/8/layout/list1"/>
    <dgm:cxn modelId="{450CDF49-495B-4CC1-9AA6-ABBE23DA88A1}" type="presParOf" srcId="{4FA06DEA-0785-4529-B54F-83B8095ABF3D}" destId="{35ED9084-43E2-45EF-B01B-596ED15B52DA}" srcOrd="1" destOrd="0" presId="urn:microsoft.com/office/officeart/2005/8/layout/list1"/>
    <dgm:cxn modelId="{960BAB7B-E5F8-4522-AC98-AF51453DF0DB}" type="presParOf" srcId="{741953AE-3044-435B-8502-54F0BB08172C}" destId="{096CFF14-9195-4EF7-84C7-578C5DF98C6F}" srcOrd="1" destOrd="0" presId="urn:microsoft.com/office/officeart/2005/8/layout/list1"/>
    <dgm:cxn modelId="{9071EA0D-2C23-4C22-BD06-A6779A3E18D2}" type="presParOf" srcId="{741953AE-3044-435B-8502-54F0BB08172C}" destId="{33E6C9D7-137E-4B7C-AED1-B7CCD073A2B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1007DB-D13A-426C-B8C7-B0D3E7F94DB6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711F5A-29B0-40AF-9082-5FF38B13D4D5}">
      <dgm:prSet phldrT="[Текст]"/>
      <dgm:spPr/>
      <dgm:t>
        <a:bodyPr/>
        <a:lstStyle/>
        <a:p>
          <a:r>
            <a:rPr lang="ru-RU" dirty="0" smtClean="0"/>
            <a:t>2015 г.</a:t>
          </a:r>
          <a:endParaRPr lang="ru-RU" dirty="0"/>
        </a:p>
      </dgm:t>
    </dgm:pt>
    <dgm:pt modelId="{EF997C25-3406-48B3-A29D-48898490137C}" type="parTrans" cxnId="{C19B3C6C-E56E-415A-A9B0-419CEB29CE0A}">
      <dgm:prSet/>
      <dgm:spPr/>
      <dgm:t>
        <a:bodyPr/>
        <a:lstStyle/>
        <a:p>
          <a:endParaRPr lang="ru-RU"/>
        </a:p>
      </dgm:t>
    </dgm:pt>
    <dgm:pt modelId="{156AAAAB-AFBC-4063-B10A-62096C8EE515}" type="sibTrans" cxnId="{C19B3C6C-E56E-415A-A9B0-419CEB29CE0A}">
      <dgm:prSet/>
      <dgm:spPr/>
      <dgm:t>
        <a:bodyPr/>
        <a:lstStyle/>
        <a:p>
          <a:endParaRPr lang="ru-RU"/>
        </a:p>
      </dgm:t>
    </dgm:pt>
    <dgm:pt modelId="{C35DE1CE-81E1-4095-B294-C3DD76522B15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       </a:t>
          </a:r>
          <a:r>
            <a: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1 103 932 пасс.</a:t>
          </a:r>
          <a:endParaRPr lang="ru-RU" sz="18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F6754E6-33A7-400C-9978-6BF36DB8A605}" type="parTrans" cxnId="{5501F161-EB2C-4752-BD29-848B469B8A29}">
      <dgm:prSet/>
      <dgm:spPr/>
      <dgm:t>
        <a:bodyPr/>
        <a:lstStyle/>
        <a:p>
          <a:endParaRPr lang="ru-RU"/>
        </a:p>
      </dgm:t>
    </dgm:pt>
    <dgm:pt modelId="{470C701A-5D06-40F9-955E-41492B0D721C}" type="sibTrans" cxnId="{5501F161-EB2C-4752-BD29-848B469B8A29}">
      <dgm:prSet/>
      <dgm:spPr/>
      <dgm:t>
        <a:bodyPr/>
        <a:lstStyle/>
        <a:p>
          <a:endParaRPr lang="ru-RU"/>
        </a:p>
      </dgm:t>
    </dgm:pt>
    <dgm:pt modelId="{2FFD22F3-FD3E-4A1E-840F-5D63976DB418}">
      <dgm:prSet phldrT="[Текст]" custT="1"/>
      <dgm:spPr/>
      <dgm:t>
        <a:bodyPr/>
        <a:lstStyle/>
        <a:p>
          <a:r>
            <a:rPr lang="ru-RU" sz="25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+ 10,5%</a:t>
          </a:r>
          <a:endParaRPr lang="ru-RU" sz="25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31EAD0C-32D6-481B-9100-3ADD2AC4817A}" type="parTrans" cxnId="{7912CCFD-E013-4D89-AD87-AE0587BDD146}">
      <dgm:prSet/>
      <dgm:spPr/>
      <dgm:t>
        <a:bodyPr/>
        <a:lstStyle/>
        <a:p>
          <a:endParaRPr lang="ru-RU"/>
        </a:p>
      </dgm:t>
    </dgm:pt>
    <dgm:pt modelId="{BADA04AD-4E60-4505-82C8-08D25EEFBBBA}" type="sibTrans" cxnId="{7912CCFD-E013-4D89-AD87-AE0587BDD146}">
      <dgm:prSet/>
      <dgm:spPr/>
      <dgm:t>
        <a:bodyPr/>
        <a:lstStyle/>
        <a:p>
          <a:endParaRPr lang="ru-RU"/>
        </a:p>
      </dgm:t>
    </dgm:pt>
    <dgm:pt modelId="{0E77B669-9444-45B9-AC17-AA6EE17B8A4B}">
      <dgm:prSet phldrT="[Текст]"/>
      <dgm:spPr/>
      <dgm:t>
        <a:bodyPr/>
        <a:lstStyle/>
        <a:p>
          <a:r>
            <a:rPr lang="ru-RU" dirty="0" smtClean="0"/>
            <a:t>20 дней 2016 г.</a:t>
          </a:r>
          <a:endParaRPr lang="ru-RU" dirty="0"/>
        </a:p>
      </dgm:t>
    </dgm:pt>
    <dgm:pt modelId="{F5996E16-125C-49A3-87AE-D75EB47D8E3A}" type="parTrans" cxnId="{FDD2D536-C93C-4728-B072-D46D65590FB0}">
      <dgm:prSet/>
      <dgm:spPr/>
      <dgm:t>
        <a:bodyPr/>
        <a:lstStyle/>
        <a:p>
          <a:endParaRPr lang="ru-RU"/>
        </a:p>
      </dgm:t>
    </dgm:pt>
    <dgm:pt modelId="{CC48D5E7-EEAD-49E8-86B4-F05B6369F634}" type="sibTrans" cxnId="{FDD2D536-C93C-4728-B072-D46D65590FB0}">
      <dgm:prSet/>
      <dgm:spPr/>
      <dgm:t>
        <a:bodyPr/>
        <a:lstStyle/>
        <a:p>
          <a:endParaRPr lang="ru-RU"/>
        </a:p>
      </dgm:t>
    </dgm:pt>
    <dgm:pt modelId="{84DDE2CB-C5AA-4963-A6BD-48E7FA911F13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   51 974 </a:t>
          </a:r>
        </a:p>
        <a:p>
          <a:pPr algn="ctr">
            <a:spcAft>
              <a:spcPts val="0"/>
            </a:spcAft>
          </a:pPr>
          <a:r>
            <a: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 пасс.</a:t>
          </a:r>
          <a:endParaRPr lang="ru-RU" sz="1800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CCFAC7B-539B-443B-BBE4-864A4E827D97}" type="parTrans" cxnId="{03FF94C5-8264-4815-AD1A-B46A69A70C4D}">
      <dgm:prSet/>
      <dgm:spPr/>
      <dgm:t>
        <a:bodyPr/>
        <a:lstStyle/>
        <a:p>
          <a:endParaRPr lang="ru-RU"/>
        </a:p>
      </dgm:t>
    </dgm:pt>
    <dgm:pt modelId="{653CEEF5-A3BC-4BBA-B18C-742D9E4BE8AA}" type="sibTrans" cxnId="{03FF94C5-8264-4815-AD1A-B46A69A70C4D}">
      <dgm:prSet/>
      <dgm:spPr/>
      <dgm:t>
        <a:bodyPr/>
        <a:lstStyle/>
        <a:p>
          <a:endParaRPr lang="ru-RU"/>
        </a:p>
      </dgm:t>
    </dgm:pt>
    <dgm:pt modelId="{A45D8D71-BBAF-43FE-B78A-E15216115526}">
      <dgm:prSet phldrT="[Текст]" custT="1"/>
      <dgm:spPr/>
      <dgm:t>
        <a:bodyPr/>
        <a:lstStyle/>
        <a:p>
          <a:r>
            <a:rPr lang="ru-RU" sz="25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+ 40,3%</a:t>
          </a:r>
          <a:endParaRPr lang="ru-RU" sz="25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4483393-F2EF-459C-BEC3-CA285100704A}" type="parTrans" cxnId="{3566C792-74B6-4654-A82B-12D2DB6A533B}">
      <dgm:prSet/>
      <dgm:spPr/>
      <dgm:t>
        <a:bodyPr/>
        <a:lstStyle/>
        <a:p>
          <a:endParaRPr lang="ru-RU"/>
        </a:p>
      </dgm:t>
    </dgm:pt>
    <dgm:pt modelId="{785C805A-AAA1-4566-A5F6-41F55BBB2B2F}" type="sibTrans" cxnId="{3566C792-74B6-4654-A82B-12D2DB6A533B}">
      <dgm:prSet/>
      <dgm:spPr/>
      <dgm:t>
        <a:bodyPr/>
        <a:lstStyle/>
        <a:p>
          <a:endParaRPr lang="ru-RU"/>
        </a:p>
      </dgm:t>
    </dgm:pt>
    <dgm:pt modelId="{1D5322AB-9166-45EF-A9CB-004A70E163D4}" type="pres">
      <dgm:prSet presAssocID="{521007DB-D13A-426C-B8C7-B0D3E7F94DB6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A4D1260-FE36-4257-955C-3BDD92DA8437}" type="pres">
      <dgm:prSet presAssocID="{51711F5A-29B0-40AF-9082-5FF38B13D4D5}" presName="posSpace" presStyleCnt="0"/>
      <dgm:spPr/>
    </dgm:pt>
    <dgm:pt modelId="{EDF97B32-92AE-4D10-8359-1DC3B8864F31}" type="pres">
      <dgm:prSet presAssocID="{51711F5A-29B0-40AF-9082-5FF38B13D4D5}" presName="vertFlow" presStyleCnt="0"/>
      <dgm:spPr/>
    </dgm:pt>
    <dgm:pt modelId="{4B028B75-E8C2-4A08-B3F0-6F936C020FE8}" type="pres">
      <dgm:prSet presAssocID="{51711F5A-29B0-40AF-9082-5FF38B13D4D5}" presName="topSpace" presStyleCnt="0"/>
      <dgm:spPr/>
    </dgm:pt>
    <dgm:pt modelId="{F05B1AD6-2EC0-41B2-A492-C93BA321932F}" type="pres">
      <dgm:prSet presAssocID="{51711F5A-29B0-40AF-9082-5FF38B13D4D5}" presName="firstComp" presStyleCnt="0"/>
      <dgm:spPr/>
    </dgm:pt>
    <dgm:pt modelId="{7828F8BE-F0E1-49A1-9D8F-617012DC469A}" type="pres">
      <dgm:prSet presAssocID="{51711F5A-29B0-40AF-9082-5FF38B13D4D5}" presName="firstChild" presStyleLbl="bgAccFollowNode1" presStyleIdx="0" presStyleCnt="4" custScaleX="124640" custScaleY="95758"/>
      <dgm:spPr/>
      <dgm:t>
        <a:bodyPr/>
        <a:lstStyle/>
        <a:p>
          <a:endParaRPr lang="ru-RU"/>
        </a:p>
      </dgm:t>
    </dgm:pt>
    <dgm:pt modelId="{6F6F3512-1F9C-4EAE-9226-2B918CDA8A0E}" type="pres">
      <dgm:prSet presAssocID="{51711F5A-29B0-40AF-9082-5FF38B13D4D5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D6A5F-0C89-4A34-A3E7-63803D79D929}" type="pres">
      <dgm:prSet presAssocID="{2FFD22F3-FD3E-4A1E-840F-5D63976DB418}" presName="comp" presStyleCnt="0"/>
      <dgm:spPr/>
    </dgm:pt>
    <dgm:pt modelId="{647CC456-A4B2-42CB-AB61-0E90333510B3}" type="pres">
      <dgm:prSet presAssocID="{2FFD22F3-FD3E-4A1E-840F-5D63976DB418}" presName="child" presStyleLbl="bgAccFollowNode1" presStyleIdx="1" presStyleCnt="4"/>
      <dgm:spPr/>
      <dgm:t>
        <a:bodyPr/>
        <a:lstStyle/>
        <a:p>
          <a:endParaRPr lang="ru-RU"/>
        </a:p>
      </dgm:t>
    </dgm:pt>
    <dgm:pt modelId="{075BFD16-4E88-44FC-B76F-00CCFBE6A11E}" type="pres">
      <dgm:prSet presAssocID="{2FFD22F3-FD3E-4A1E-840F-5D63976DB418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339AF-4C00-4F5B-8C14-C2B595E2E05F}" type="pres">
      <dgm:prSet presAssocID="{51711F5A-29B0-40AF-9082-5FF38B13D4D5}" presName="negSpace" presStyleCnt="0"/>
      <dgm:spPr/>
    </dgm:pt>
    <dgm:pt modelId="{17D77B32-D560-4EBE-AC74-9D3008E58D4A}" type="pres">
      <dgm:prSet presAssocID="{51711F5A-29B0-40AF-9082-5FF38B13D4D5}" presName="circle" presStyleLbl="node1" presStyleIdx="0" presStyleCnt="2" custLinFactNeighborX="-17542" custLinFactNeighborY="-1353"/>
      <dgm:spPr/>
      <dgm:t>
        <a:bodyPr/>
        <a:lstStyle/>
        <a:p>
          <a:endParaRPr lang="ru-RU"/>
        </a:p>
      </dgm:t>
    </dgm:pt>
    <dgm:pt modelId="{4D5ED5E9-B608-4163-BFE4-3FA97314B27A}" type="pres">
      <dgm:prSet presAssocID="{156AAAAB-AFBC-4063-B10A-62096C8EE515}" presName="transSpace" presStyleCnt="0"/>
      <dgm:spPr/>
    </dgm:pt>
    <dgm:pt modelId="{2F26FF09-093F-4686-A6F4-19538CD3171C}" type="pres">
      <dgm:prSet presAssocID="{0E77B669-9444-45B9-AC17-AA6EE17B8A4B}" presName="posSpace" presStyleCnt="0"/>
      <dgm:spPr/>
    </dgm:pt>
    <dgm:pt modelId="{F65B7FE1-B80B-4EB4-92B8-09792040D567}" type="pres">
      <dgm:prSet presAssocID="{0E77B669-9444-45B9-AC17-AA6EE17B8A4B}" presName="vertFlow" presStyleCnt="0"/>
      <dgm:spPr/>
    </dgm:pt>
    <dgm:pt modelId="{F59640C1-98D2-4F42-BDD3-60BBA13AFE6E}" type="pres">
      <dgm:prSet presAssocID="{0E77B669-9444-45B9-AC17-AA6EE17B8A4B}" presName="topSpace" presStyleCnt="0"/>
      <dgm:spPr/>
    </dgm:pt>
    <dgm:pt modelId="{462CB996-5AA6-4B53-8859-4C82C0969F6F}" type="pres">
      <dgm:prSet presAssocID="{0E77B669-9444-45B9-AC17-AA6EE17B8A4B}" presName="firstComp" presStyleCnt="0"/>
      <dgm:spPr/>
    </dgm:pt>
    <dgm:pt modelId="{1DA32803-6490-4041-AB91-8716642FA634}" type="pres">
      <dgm:prSet presAssocID="{0E77B669-9444-45B9-AC17-AA6EE17B8A4B}" presName="firstChild" presStyleLbl="bgAccFollowNode1" presStyleIdx="2" presStyleCnt="4" custScaleX="117214" custScaleY="95758"/>
      <dgm:spPr/>
      <dgm:t>
        <a:bodyPr/>
        <a:lstStyle/>
        <a:p>
          <a:endParaRPr lang="ru-RU"/>
        </a:p>
      </dgm:t>
    </dgm:pt>
    <dgm:pt modelId="{B4FEE040-8BFB-478D-9A76-077155686934}" type="pres">
      <dgm:prSet presAssocID="{0E77B669-9444-45B9-AC17-AA6EE17B8A4B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2E8E3-F0AB-4968-9023-679887A0F201}" type="pres">
      <dgm:prSet presAssocID="{A45D8D71-BBAF-43FE-B78A-E15216115526}" presName="comp" presStyleCnt="0"/>
      <dgm:spPr/>
    </dgm:pt>
    <dgm:pt modelId="{A27BD675-1B55-4EF8-BBA1-13C5BA43C47A}" type="pres">
      <dgm:prSet presAssocID="{A45D8D71-BBAF-43FE-B78A-E15216115526}" presName="child" presStyleLbl="bgAccFollowNode1" presStyleIdx="3" presStyleCnt="4" custScaleX="103958"/>
      <dgm:spPr/>
      <dgm:t>
        <a:bodyPr/>
        <a:lstStyle/>
        <a:p>
          <a:endParaRPr lang="ru-RU"/>
        </a:p>
      </dgm:t>
    </dgm:pt>
    <dgm:pt modelId="{668CD998-57AC-4B0C-99E2-76DB87AC62BD}" type="pres">
      <dgm:prSet presAssocID="{A45D8D71-BBAF-43FE-B78A-E15216115526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E9B32-FFF6-4248-AF68-32B1D8977C9E}" type="pres">
      <dgm:prSet presAssocID="{0E77B669-9444-45B9-AC17-AA6EE17B8A4B}" presName="negSpace" presStyleCnt="0"/>
      <dgm:spPr/>
    </dgm:pt>
    <dgm:pt modelId="{876BF423-BE98-4F02-82A7-9B3024482208}" type="pres">
      <dgm:prSet presAssocID="{0E77B669-9444-45B9-AC17-AA6EE17B8A4B}" presName="circle" presStyleLbl="node1" presStyleIdx="1" presStyleCnt="2" custLinFactNeighborX="-304" custLinFactNeighborY="-1353"/>
      <dgm:spPr/>
      <dgm:t>
        <a:bodyPr/>
        <a:lstStyle/>
        <a:p>
          <a:endParaRPr lang="ru-RU"/>
        </a:p>
      </dgm:t>
    </dgm:pt>
  </dgm:ptLst>
  <dgm:cxnLst>
    <dgm:cxn modelId="{8177FC47-09D8-4A5A-AB0B-A0B8F974D0F7}" type="presOf" srcId="{521007DB-D13A-426C-B8C7-B0D3E7F94DB6}" destId="{1D5322AB-9166-45EF-A9CB-004A70E163D4}" srcOrd="0" destOrd="0" presId="urn:microsoft.com/office/officeart/2005/8/layout/hList9"/>
    <dgm:cxn modelId="{C19B3C6C-E56E-415A-A9B0-419CEB29CE0A}" srcId="{521007DB-D13A-426C-B8C7-B0D3E7F94DB6}" destId="{51711F5A-29B0-40AF-9082-5FF38B13D4D5}" srcOrd="0" destOrd="0" parTransId="{EF997C25-3406-48B3-A29D-48898490137C}" sibTransId="{156AAAAB-AFBC-4063-B10A-62096C8EE515}"/>
    <dgm:cxn modelId="{3566C792-74B6-4654-A82B-12D2DB6A533B}" srcId="{0E77B669-9444-45B9-AC17-AA6EE17B8A4B}" destId="{A45D8D71-BBAF-43FE-B78A-E15216115526}" srcOrd="1" destOrd="0" parTransId="{34483393-F2EF-459C-BEC3-CA285100704A}" sibTransId="{785C805A-AAA1-4566-A5F6-41F55BBB2B2F}"/>
    <dgm:cxn modelId="{B304C495-F16C-42B3-B87B-1DE7F4E61CEF}" type="presOf" srcId="{51711F5A-29B0-40AF-9082-5FF38B13D4D5}" destId="{17D77B32-D560-4EBE-AC74-9D3008E58D4A}" srcOrd="0" destOrd="0" presId="urn:microsoft.com/office/officeart/2005/8/layout/hList9"/>
    <dgm:cxn modelId="{2DD61605-79E7-4A2E-A8BB-808E961AE8C6}" type="presOf" srcId="{2FFD22F3-FD3E-4A1E-840F-5D63976DB418}" destId="{075BFD16-4E88-44FC-B76F-00CCFBE6A11E}" srcOrd="1" destOrd="0" presId="urn:microsoft.com/office/officeart/2005/8/layout/hList9"/>
    <dgm:cxn modelId="{6DDF80EA-20B0-44D4-9E07-7137A1DFD8CA}" type="presOf" srcId="{84DDE2CB-C5AA-4963-A6BD-48E7FA911F13}" destId="{B4FEE040-8BFB-478D-9A76-077155686934}" srcOrd="1" destOrd="0" presId="urn:microsoft.com/office/officeart/2005/8/layout/hList9"/>
    <dgm:cxn modelId="{FDD2D536-C93C-4728-B072-D46D65590FB0}" srcId="{521007DB-D13A-426C-B8C7-B0D3E7F94DB6}" destId="{0E77B669-9444-45B9-AC17-AA6EE17B8A4B}" srcOrd="1" destOrd="0" parTransId="{F5996E16-125C-49A3-87AE-D75EB47D8E3A}" sibTransId="{CC48D5E7-EEAD-49E8-86B4-F05B6369F634}"/>
    <dgm:cxn modelId="{50DF76DF-77EE-41C7-8284-144C9DA001C4}" type="presOf" srcId="{C35DE1CE-81E1-4095-B294-C3DD76522B15}" destId="{6F6F3512-1F9C-4EAE-9226-2B918CDA8A0E}" srcOrd="1" destOrd="0" presId="urn:microsoft.com/office/officeart/2005/8/layout/hList9"/>
    <dgm:cxn modelId="{B4B1F3C3-E0D2-4388-8026-C58C52274F5D}" type="presOf" srcId="{84DDE2CB-C5AA-4963-A6BD-48E7FA911F13}" destId="{1DA32803-6490-4041-AB91-8716642FA634}" srcOrd="0" destOrd="0" presId="urn:microsoft.com/office/officeart/2005/8/layout/hList9"/>
    <dgm:cxn modelId="{25B66876-410A-4DA2-8E80-4D546E0C9240}" type="presOf" srcId="{A45D8D71-BBAF-43FE-B78A-E15216115526}" destId="{A27BD675-1B55-4EF8-BBA1-13C5BA43C47A}" srcOrd="0" destOrd="0" presId="urn:microsoft.com/office/officeart/2005/8/layout/hList9"/>
    <dgm:cxn modelId="{6A89FDD6-D474-4DCA-97E8-8AA93F535891}" type="presOf" srcId="{0E77B669-9444-45B9-AC17-AA6EE17B8A4B}" destId="{876BF423-BE98-4F02-82A7-9B3024482208}" srcOrd="0" destOrd="0" presId="urn:microsoft.com/office/officeart/2005/8/layout/hList9"/>
    <dgm:cxn modelId="{03FF94C5-8264-4815-AD1A-B46A69A70C4D}" srcId="{0E77B669-9444-45B9-AC17-AA6EE17B8A4B}" destId="{84DDE2CB-C5AA-4963-A6BD-48E7FA911F13}" srcOrd="0" destOrd="0" parTransId="{DCCFAC7B-539B-443B-BBE4-864A4E827D97}" sibTransId="{653CEEF5-A3BC-4BBA-B18C-742D9E4BE8AA}"/>
    <dgm:cxn modelId="{7912CCFD-E013-4D89-AD87-AE0587BDD146}" srcId="{51711F5A-29B0-40AF-9082-5FF38B13D4D5}" destId="{2FFD22F3-FD3E-4A1E-840F-5D63976DB418}" srcOrd="1" destOrd="0" parTransId="{231EAD0C-32D6-481B-9100-3ADD2AC4817A}" sibTransId="{BADA04AD-4E60-4505-82C8-08D25EEFBBBA}"/>
    <dgm:cxn modelId="{5501F161-EB2C-4752-BD29-848B469B8A29}" srcId="{51711F5A-29B0-40AF-9082-5FF38B13D4D5}" destId="{C35DE1CE-81E1-4095-B294-C3DD76522B15}" srcOrd="0" destOrd="0" parTransId="{3F6754E6-33A7-400C-9978-6BF36DB8A605}" sibTransId="{470C701A-5D06-40F9-955E-41492B0D721C}"/>
    <dgm:cxn modelId="{AD418AE1-7657-4FF4-92C0-929370B933C0}" type="presOf" srcId="{2FFD22F3-FD3E-4A1E-840F-5D63976DB418}" destId="{647CC456-A4B2-42CB-AB61-0E90333510B3}" srcOrd="0" destOrd="0" presId="urn:microsoft.com/office/officeart/2005/8/layout/hList9"/>
    <dgm:cxn modelId="{2F953FD5-F03E-4E2E-B9AC-D54FF1F35662}" type="presOf" srcId="{A45D8D71-BBAF-43FE-B78A-E15216115526}" destId="{668CD998-57AC-4B0C-99E2-76DB87AC62BD}" srcOrd="1" destOrd="0" presId="urn:microsoft.com/office/officeart/2005/8/layout/hList9"/>
    <dgm:cxn modelId="{7E014789-3320-4D53-9937-66C5FFD7FA67}" type="presOf" srcId="{C35DE1CE-81E1-4095-B294-C3DD76522B15}" destId="{7828F8BE-F0E1-49A1-9D8F-617012DC469A}" srcOrd="0" destOrd="0" presId="urn:microsoft.com/office/officeart/2005/8/layout/hList9"/>
    <dgm:cxn modelId="{F5F525EF-5FF0-494C-B6A2-1F13252C687F}" type="presParOf" srcId="{1D5322AB-9166-45EF-A9CB-004A70E163D4}" destId="{FA4D1260-FE36-4257-955C-3BDD92DA8437}" srcOrd="0" destOrd="0" presId="urn:microsoft.com/office/officeart/2005/8/layout/hList9"/>
    <dgm:cxn modelId="{65CFFCA9-8D0F-4AC7-BB2B-7998FB4A031C}" type="presParOf" srcId="{1D5322AB-9166-45EF-A9CB-004A70E163D4}" destId="{EDF97B32-92AE-4D10-8359-1DC3B8864F31}" srcOrd="1" destOrd="0" presId="urn:microsoft.com/office/officeart/2005/8/layout/hList9"/>
    <dgm:cxn modelId="{A7B0BEF4-C574-4F0F-AAE2-C59D855745F5}" type="presParOf" srcId="{EDF97B32-92AE-4D10-8359-1DC3B8864F31}" destId="{4B028B75-E8C2-4A08-B3F0-6F936C020FE8}" srcOrd="0" destOrd="0" presId="urn:microsoft.com/office/officeart/2005/8/layout/hList9"/>
    <dgm:cxn modelId="{F1B6370A-A254-4E72-B73B-B02FF6E9CDF4}" type="presParOf" srcId="{EDF97B32-92AE-4D10-8359-1DC3B8864F31}" destId="{F05B1AD6-2EC0-41B2-A492-C93BA321932F}" srcOrd="1" destOrd="0" presId="urn:microsoft.com/office/officeart/2005/8/layout/hList9"/>
    <dgm:cxn modelId="{EBF95465-F950-474E-A65A-5816F250205E}" type="presParOf" srcId="{F05B1AD6-2EC0-41B2-A492-C93BA321932F}" destId="{7828F8BE-F0E1-49A1-9D8F-617012DC469A}" srcOrd="0" destOrd="0" presId="urn:microsoft.com/office/officeart/2005/8/layout/hList9"/>
    <dgm:cxn modelId="{82F42526-3BF2-471E-9BCE-036A58A6E3FF}" type="presParOf" srcId="{F05B1AD6-2EC0-41B2-A492-C93BA321932F}" destId="{6F6F3512-1F9C-4EAE-9226-2B918CDA8A0E}" srcOrd="1" destOrd="0" presId="urn:microsoft.com/office/officeart/2005/8/layout/hList9"/>
    <dgm:cxn modelId="{5B7AE2FE-37D4-42E7-A137-49F74008BB51}" type="presParOf" srcId="{EDF97B32-92AE-4D10-8359-1DC3B8864F31}" destId="{BC0D6A5F-0C89-4A34-A3E7-63803D79D929}" srcOrd="2" destOrd="0" presId="urn:microsoft.com/office/officeart/2005/8/layout/hList9"/>
    <dgm:cxn modelId="{3F5080B5-6648-45DB-8167-CA81A2593369}" type="presParOf" srcId="{BC0D6A5F-0C89-4A34-A3E7-63803D79D929}" destId="{647CC456-A4B2-42CB-AB61-0E90333510B3}" srcOrd="0" destOrd="0" presId="urn:microsoft.com/office/officeart/2005/8/layout/hList9"/>
    <dgm:cxn modelId="{9F9EDEE3-0CC2-42F4-92F0-F3F9B6A69EC6}" type="presParOf" srcId="{BC0D6A5F-0C89-4A34-A3E7-63803D79D929}" destId="{075BFD16-4E88-44FC-B76F-00CCFBE6A11E}" srcOrd="1" destOrd="0" presId="urn:microsoft.com/office/officeart/2005/8/layout/hList9"/>
    <dgm:cxn modelId="{1745B20A-A8B5-4838-8B60-A3D89CEB4157}" type="presParOf" srcId="{1D5322AB-9166-45EF-A9CB-004A70E163D4}" destId="{FE7339AF-4C00-4F5B-8C14-C2B595E2E05F}" srcOrd="2" destOrd="0" presId="urn:microsoft.com/office/officeart/2005/8/layout/hList9"/>
    <dgm:cxn modelId="{9459EB21-2D1D-425D-9DC3-2D386F497E72}" type="presParOf" srcId="{1D5322AB-9166-45EF-A9CB-004A70E163D4}" destId="{17D77B32-D560-4EBE-AC74-9D3008E58D4A}" srcOrd="3" destOrd="0" presId="urn:microsoft.com/office/officeart/2005/8/layout/hList9"/>
    <dgm:cxn modelId="{9A930641-6B95-4EF6-87E9-3CBDE64A4603}" type="presParOf" srcId="{1D5322AB-9166-45EF-A9CB-004A70E163D4}" destId="{4D5ED5E9-B608-4163-BFE4-3FA97314B27A}" srcOrd="4" destOrd="0" presId="urn:microsoft.com/office/officeart/2005/8/layout/hList9"/>
    <dgm:cxn modelId="{5B8B5CDF-DC35-474E-9231-4A9465AF65EF}" type="presParOf" srcId="{1D5322AB-9166-45EF-A9CB-004A70E163D4}" destId="{2F26FF09-093F-4686-A6F4-19538CD3171C}" srcOrd="5" destOrd="0" presId="urn:microsoft.com/office/officeart/2005/8/layout/hList9"/>
    <dgm:cxn modelId="{077E0A1B-6599-4BE3-9E72-E1D1311C2C2E}" type="presParOf" srcId="{1D5322AB-9166-45EF-A9CB-004A70E163D4}" destId="{F65B7FE1-B80B-4EB4-92B8-09792040D567}" srcOrd="6" destOrd="0" presId="urn:microsoft.com/office/officeart/2005/8/layout/hList9"/>
    <dgm:cxn modelId="{A49B788A-9BA3-4475-BA5E-9D5EF82D3507}" type="presParOf" srcId="{F65B7FE1-B80B-4EB4-92B8-09792040D567}" destId="{F59640C1-98D2-4F42-BDD3-60BBA13AFE6E}" srcOrd="0" destOrd="0" presId="urn:microsoft.com/office/officeart/2005/8/layout/hList9"/>
    <dgm:cxn modelId="{80254514-4C17-40BC-9C04-BFE907ABC98B}" type="presParOf" srcId="{F65B7FE1-B80B-4EB4-92B8-09792040D567}" destId="{462CB996-5AA6-4B53-8859-4C82C0969F6F}" srcOrd="1" destOrd="0" presId="urn:microsoft.com/office/officeart/2005/8/layout/hList9"/>
    <dgm:cxn modelId="{63311FCC-ABD3-428A-84A2-1F636CFA3DF9}" type="presParOf" srcId="{462CB996-5AA6-4B53-8859-4C82C0969F6F}" destId="{1DA32803-6490-4041-AB91-8716642FA634}" srcOrd="0" destOrd="0" presId="urn:microsoft.com/office/officeart/2005/8/layout/hList9"/>
    <dgm:cxn modelId="{F34DE5F1-4A79-4AF8-9A19-75B2DF1F9C0C}" type="presParOf" srcId="{462CB996-5AA6-4B53-8859-4C82C0969F6F}" destId="{B4FEE040-8BFB-478D-9A76-077155686934}" srcOrd="1" destOrd="0" presId="urn:microsoft.com/office/officeart/2005/8/layout/hList9"/>
    <dgm:cxn modelId="{FADEFB6B-2549-4494-B2C7-29B710A2AF9C}" type="presParOf" srcId="{F65B7FE1-B80B-4EB4-92B8-09792040D567}" destId="{7D12E8E3-F0AB-4968-9023-679887A0F201}" srcOrd="2" destOrd="0" presId="urn:microsoft.com/office/officeart/2005/8/layout/hList9"/>
    <dgm:cxn modelId="{1AADBA69-B08F-4878-8392-DD5543A67831}" type="presParOf" srcId="{7D12E8E3-F0AB-4968-9023-679887A0F201}" destId="{A27BD675-1B55-4EF8-BBA1-13C5BA43C47A}" srcOrd="0" destOrd="0" presId="urn:microsoft.com/office/officeart/2005/8/layout/hList9"/>
    <dgm:cxn modelId="{84A5E851-B5FD-4F74-AA55-0B4BBD93C0E9}" type="presParOf" srcId="{7D12E8E3-F0AB-4968-9023-679887A0F201}" destId="{668CD998-57AC-4B0C-99E2-76DB87AC62BD}" srcOrd="1" destOrd="0" presId="urn:microsoft.com/office/officeart/2005/8/layout/hList9"/>
    <dgm:cxn modelId="{24481BA3-300C-41FA-A0EC-AC81AA28100F}" type="presParOf" srcId="{1D5322AB-9166-45EF-A9CB-004A70E163D4}" destId="{84DE9B32-FFF6-4248-AF68-32B1D8977C9E}" srcOrd="7" destOrd="0" presId="urn:microsoft.com/office/officeart/2005/8/layout/hList9"/>
    <dgm:cxn modelId="{5DDFEAAB-2B3F-4AEA-9093-EFECE1DC7C98}" type="presParOf" srcId="{1D5322AB-9166-45EF-A9CB-004A70E163D4}" destId="{876BF423-BE98-4F02-82A7-9B3024482208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1F5003-0780-4C34-BD56-7A15F63E1DC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A343FB1-8D43-44E2-83A7-E021207681B2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19,1 </a:t>
          </a:r>
        </a:p>
        <a:p>
          <a:pPr algn="ctr"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8D4E2-5739-481D-88AD-49FFAA321F3B}" type="parTrans" cxnId="{9F6D6F91-839F-4671-BDA1-A6EA7066E85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CF91EC-E007-4EF1-A1D4-3F30A8AE691E}" type="sibTrans" cxnId="{9F6D6F91-839F-4671-BDA1-A6EA7066E85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7A3CFE-77FD-4E60-80CB-02756F0A24C1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31,6 </a:t>
          </a:r>
        </a:p>
        <a:p>
          <a:pPr algn="ctr">
            <a:spcAft>
              <a:spcPts val="0"/>
            </a:spcAft>
          </a:pPr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59987B-4AA3-4167-9CA1-9351F9AC4518}" type="parTrans" cxnId="{AEE56441-07AC-4C67-94BE-DAB46E4BBD85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3539F-3370-487B-AB5C-A9C628A040FB}" type="sibTrans" cxnId="{AEE56441-07AC-4C67-94BE-DAB46E4BBD85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4966E-D7EE-458F-BEB5-8676FA15E075}" type="pres">
      <dgm:prSet presAssocID="{421F5003-0780-4C34-BD56-7A15F63E1DC9}" presName="arrowDiagram" presStyleCnt="0">
        <dgm:presLayoutVars>
          <dgm:chMax val="5"/>
          <dgm:dir/>
          <dgm:resizeHandles val="exact"/>
        </dgm:presLayoutVars>
      </dgm:prSet>
      <dgm:spPr/>
    </dgm:pt>
    <dgm:pt modelId="{76B01146-8EC4-4BB0-A4B9-54FC786D3BA7}" type="pres">
      <dgm:prSet presAssocID="{421F5003-0780-4C34-BD56-7A15F63E1DC9}" presName="arrow" presStyleLbl="bgShp" presStyleIdx="0" presStyleCnt="1" custLinFactX="-4869" custLinFactY="22374" custLinFactNeighborX="-100000" custLinFactNeighborY="100000"/>
      <dgm:spPr/>
    </dgm:pt>
    <dgm:pt modelId="{AC70070E-8D73-4531-B19F-E9F9309423B1}" type="pres">
      <dgm:prSet presAssocID="{421F5003-0780-4C34-BD56-7A15F63E1DC9}" presName="arrowDiagram2" presStyleCnt="0"/>
      <dgm:spPr/>
    </dgm:pt>
    <dgm:pt modelId="{8795F6C6-11CB-4CF7-A6B4-9052902D29CC}" type="pres">
      <dgm:prSet presAssocID="{EA343FB1-8D43-44E2-83A7-E021207681B2}" presName="bullet2a" presStyleLbl="node1" presStyleIdx="0" presStyleCnt="2"/>
      <dgm:spPr/>
    </dgm:pt>
    <dgm:pt modelId="{2B0A6037-22AF-4DE5-B382-67344C841382}" type="pres">
      <dgm:prSet presAssocID="{EA343FB1-8D43-44E2-83A7-E021207681B2}" presName="textBox2a" presStyleLbl="revTx" presStyleIdx="0" presStyleCnt="2" custScaleX="128362" custLinFactNeighborX="-44816" custLinFactNeighborY="14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BBEB1A-CE4B-47DB-9BF1-F914C237E259}" type="pres">
      <dgm:prSet presAssocID="{EE7A3CFE-77FD-4E60-80CB-02756F0A24C1}" presName="bullet2b" presStyleLbl="node1" presStyleIdx="1" presStyleCnt="2"/>
      <dgm:spPr/>
    </dgm:pt>
    <dgm:pt modelId="{7C86FAB5-3798-4603-B7B1-493941EFF210}" type="pres">
      <dgm:prSet presAssocID="{EE7A3CFE-77FD-4E60-80CB-02756F0A24C1}" presName="textBox2b" presStyleLbl="revTx" presStyleIdx="1" presStyleCnt="2" custScaleX="114100" custScaleY="45968" custLinFactNeighborX="-38503" custLinFactNeighborY="-10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6D6F91-839F-4671-BDA1-A6EA7066E858}" srcId="{421F5003-0780-4C34-BD56-7A15F63E1DC9}" destId="{EA343FB1-8D43-44E2-83A7-E021207681B2}" srcOrd="0" destOrd="0" parTransId="{5F88D4E2-5739-481D-88AD-49FFAA321F3B}" sibTransId="{76CF91EC-E007-4EF1-A1D4-3F30A8AE691E}"/>
    <dgm:cxn modelId="{4BE6269A-94D2-493D-BB02-FED8FAD9014B}" type="presOf" srcId="{EE7A3CFE-77FD-4E60-80CB-02756F0A24C1}" destId="{7C86FAB5-3798-4603-B7B1-493941EFF210}" srcOrd="0" destOrd="0" presId="urn:microsoft.com/office/officeart/2005/8/layout/arrow2"/>
    <dgm:cxn modelId="{B56084B3-FE78-4246-A47A-654AAA2F58EE}" type="presOf" srcId="{421F5003-0780-4C34-BD56-7A15F63E1DC9}" destId="{2DB4966E-D7EE-458F-BEB5-8676FA15E075}" srcOrd="0" destOrd="0" presId="urn:microsoft.com/office/officeart/2005/8/layout/arrow2"/>
    <dgm:cxn modelId="{AEE56441-07AC-4C67-94BE-DAB46E4BBD85}" srcId="{421F5003-0780-4C34-BD56-7A15F63E1DC9}" destId="{EE7A3CFE-77FD-4E60-80CB-02756F0A24C1}" srcOrd="1" destOrd="0" parTransId="{0159987B-4AA3-4167-9CA1-9351F9AC4518}" sibTransId="{EC93539F-3370-487B-AB5C-A9C628A040FB}"/>
    <dgm:cxn modelId="{4BD31AF5-9478-4935-8C73-C04206E259BD}" type="presOf" srcId="{EA343FB1-8D43-44E2-83A7-E021207681B2}" destId="{2B0A6037-22AF-4DE5-B382-67344C841382}" srcOrd="0" destOrd="0" presId="urn:microsoft.com/office/officeart/2005/8/layout/arrow2"/>
    <dgm:cxn modelId="{FF217C23-28F8-4119-9CC6-107151BDE912}" type="presParOf" srcId="{2DB4966E-D7EE-458F-BEB5-8676FA15E075}" destId="{76B01146-8EC4-4BB0-A4B9-54FC786D3BA7}" srcOrd="0" destOrd="0" presId="urn:microsoft.com/office/officeart/2005/8/layout/arrow2"/>
    <dgm:cxn modelId="{692DDC38-ED67-4BF6-A601-7F11ECB2E833}" type="presParOf" srcId="{2DB4966E-D7EE-458F-BEB5-8676FA15E075}" destId="{AC70070E-8D73-4531-B19F-E9F9309423B1}" srcOrd="1" destOrd="0" presId="urn:microsoft.com/office/officeart/2005/8/layout/arrow2"/>
    <dgm:cxn modelId="{24C16685-8DC4-405A-AED8-20EF1482E9B7}" type="presParOf" srcId="{AC70070E-8D73-4531-B19F-E9F9309423B1}" destId="{8795F6C6-11CB-4CF7-A6B4-9052902D29CC}" srcOrd="0" destOrd="0" presId="urn:microsoft.com/office/officeart/2005/8/layout/arrow2"/>
    <dgm:cxn modelId="{93CF02D6-CD2E-4CC2-B291-A65F2C6043B2}" type="presParOf" srcId="{AC70070E-8D73-4531-B19F-E9F9309423B1}" destId="{2B0A6037-22AF-4DE5-B382-67344C841382}" srcOrd="1" destOrd="0" presId="urn:microsoft.com/office/officeart/2005/8/layout/arrow2"/>
    <dgm:cxn modelId="{F4D60E10-7D82-4262-B275-972376DDAFC2}" type="presParOf" srcId="{AC70070E-8D73-4531-B19F-E9F9309423B1}" destId="{87BBEB1A-CE4B-47DB-9BF1-F914C237E259}" srcOrd="2" destOrd="0" presId="urn:microsoft.com/office/officeart/2005/8/layout/arrow2"/>
    <dgm:cxn modelId="{0749EC2E-4E1E-496A-A117-4CFA65D535DE}" type="presParOf" srcId="{AC70070E-8D73-4531-B19F-E9F9309423B1}" destId="{7C86FAB5-3798-4603-B7B1-493941EFF210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9A7479-BBDB-4E50-8AA6-F0E3510714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17F242-FD23-44DD-8F92-C973E4021FC4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Повышение эффективности производственных процессов</a:t>
          </a:r>
          <a:endParaRPr lang="ru-RU" dirty="0"/>
        </a:p>
      </dgm:t>
    </dgm:pt>
    <dgm:pt modelId="{0C6A9A1A-1BC8-4665-BF1A-A218C92891C0}" type="parTrans" cxnId="{3EFDAB07-8B4F-490A-8BC3-C56746FD00EF}">
      <dgm:prSet/>
      <dgm:spPr/>
      <dgm:t>
        <a:bodyPr/>
        <a:lstStyle/>
        <a:p>
          <a:endParaRPr lang="ru-RU"/>
        </a:p>
      </dgm:t>
    </dgm:pt>
    <dgm:pt modelId="{98AA9DB4-00D1-41F6-B1FB-C97B4ABB8167}" type="sibTrans" cxnId="{3EFDAB07-8B4F-490A-8BC3-C56746FD00EF}">
      <dgm:prSet/>
      <dgm:spPr/>
      <dgm:t>
        <a:bodyPr/>
        <a:lstStyle/>
        <a:p>
          <a:endParaRPr lang="ru-RU"/>
        </a:p>
      </dgm:t>
    </dgm:pt>
    <dgm:pt modelId="{F9EAD882-5BBD-491C-AFB8-26448F87C8A0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Сокращение потерь</a:t>
          </a:r>
          <a:endParaRPr lang="ru-RU" dirty="0"/>
        </a:p>
      </dgm:t>
    </dgm:pt>
    <dgm:pt modelId="{E78527AE-D9CF-46DC-A0F2-677A93135106}" type="parTrans" cxnId="{48B45FBE-6801-4EC1-BB87-DF14931C8E41}">
      <dgm:prSet/>
      <dgm:spPr/>
      <dgm:t>
        <a:bodyPr/>
        <a:lstStyle/>
        <a:p>
          <a:endParaRPr lang="ru-RU"/>
        </a:p>
      </dgm:t>
    </dgm:pt>
    <dgm:pt modelId="{02BE7987-297F-4447-BBDF-DF90F2FCC26E}" type="sibTrans" cxnId="{48B45FBE-6801-4EC1-BB87-DF14931C8E41}">
      <dgm:prSet/>
      <dgm:spPr/>
      <dgm:t>
        <a:bodyPr/>
        <a:lstStyle/>
        <a:p>
          <a:endParaRPr lang="ru-RU"/>
        </a:p>
      </dgm:t>
    </dgm:pt>
    <dgm:pt modelId="{5A36F2E8-D64B-441E-AF41-7715F6ACD2EA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Высокий уровень обслуживания</a:t>
          </a:r>
          <a:endParaRPr lang="ru-RU" dirty="0"/>
        </a:p>
      </dgm:t>
    </dgm:pt>
    <dgm:pt modelId="{B766DE8B-9D6B-4F93-B9A7-8E06C4290BB0}" type="parTrans" cxnId="{56FB9964-C355-4A39-AE67-CA80E1BA6345}">
      <dgm:prSet/>
      <dgm:spPr/>
      <dgm:t>
        <a:bodyPr/>
        <a:lstStyle/>
        <a:p>
          <a:endParaRPr lang="ru-RU"/>
        </a:p>
      </dgm:t>
    </dgm:pt>
    <dgm:pt modelId="{9E06F3B9-5C56-48CD-8DE0-DD3E023B455E}" type="sibTrans" cxnId="{56FB9964-C355-4A39-AE67-CA80E1BA6345}">
      <dgm:prSet/>
      <dgm:spPr/>
      <dgm:t>
        <a:bodyPr/>
        <a:lstStyle/>
        <a:p>
          <a:endParaRPr lang="ru-RU"/>
        </a:p>
      </dgm:t>
    </dgm:pt>
    <dgm:pt modelId="{D6ECEC5B-93A8-433C-B5B4-3F76C3AEE042}" type="pres">
      <dgm:prSet presAssocID="{ED9A7479-BBDB-4E50-8AA6-F0E3510714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32A9932-D049-4B41-BE34-3F527F31CA5B}" type="pres">
      <dgm:prSet presAssocID="{ED9A7479-BBDB-4E50-8AA6-F0E351071436}" presName="Name1" presStyleCnt="0"/>
      <dgm:spPr/>
    </dgm:pt>
    <dgm:pt modelId="{B97D0B92-74D0-4F93-9E92-9541A49B60EF}" type="pres">
      <dgm:prSet presAssocID="{ED9A7479-BBDB-4E50-8AA6-F0E351071436}" presName="cycle" presStyleCnt="0"/>
      <dgm:spPr/>
    </dgm:pt>
    <dgm:pt modelId="{4F79BDED-0F72-490D-B3CA-9DCE961AF7A5}" type="pres">
      <dgm:prSet presAssocID="{ED9A7479-BBDB-4E50-8AA6-F0E351071436}" presName="srcNode" presStyleLbl="node1" presStyleIdx="0" presStyleCnt="3"/>
      <dgm:spPr/>
    </dgm:pt>
    <dgm:pt modelId="{6EA5B908-B1FF-448D-A7A8-39D1D95CD86E}" type="pres">
      <dgm:prSet presAssocID="{ED9A7479-BBDB-4E50-8AA6-F0E351071436}" presName="conn" presStyleLbl="parChTrans1D2" presStyleIdx="0" presStyleCnt="1"/>
      <dgm:spPr/>
      <dgm:t>
        <a:bodyPr/>
        <a:lstStyle/>
        <a:p>
          <a:endParaRPr lang="ru-RU"/>
        </a:p>
      </dgm:t>
    </dgm:pt>
    <dgm:pt modelId="{FC39A082-8041-46FA-A091-7F7E940CB4B9}" type="pres">
      <dgm:prSet presAssocID="{ED9A7479-BBDB-4E50-8AA6-F0E351071436}" presName="extraNode" presStyleLbl="node1" presStyleIdx="0" presStyleCnt="3"/>
      <dgm:spPr/>
    </dgm:pt>
    <dgm:pt modelId="{4F5B370A-973D-40F5-B27C-AAF357D76EA3}" type="pres">
      <dgm:prSet presAssocID="{ED9A7479-BBDB-4E50-8AA6-F0E351071436}" presName="dstNode" presStyleLbl="node1" presStyleIdx="0" presStyleCnt="3"/>
      <dgm:spPr/>
    </dgm:pt>
    <dgm:pt modelId="{8B8E5F22-8B05-454C-B826-36A15171667F}" type="pres">
      <dgm:prSet presAssocID="{9517F242-FD23-44DD-8F92-C973E4021FC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71784-005C-4938-B323-D0EF5FC0AF07}" type="pres">
      <dgm:prSet presAssocID="{9517F242-FD23-44DD-8F92-C973E4021FC4}" presName="accent_1" presStyleCnt="0"/>
      <dgm:spPr/>
    </dgm:pt>
    <dgm:pt modelId="{1EB0D2AD-7517-4B3B-AFBB-DCF1C0153598}" type="pres">
      <dgm:prSet presAssocID="{9517F242-FD23-44DD-8F92-C973E4021FC4}" presName="accentRepeatNode" presStyleLbl="solidFgAcc1" presStyleIdx="0" presStyleCnt="3"/>
      <dgm:spPr/>
    </dgm:pt>
    <dgm:pt modelId="{EC65C287-DCA7-46D4-B5B9-50851B5F6E3E}" type="pres">
      <dgm:prSet presAssocID="{F9EAD882-5BBD-491C-AFB8-26448F87C8A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4C5C33-2861-43D1-93E5-5E6F79785B16}" type="pres">
      <dgm:prSet presAssocID="{F9EAD882-5BBD-491C-AFB8-26448F87C8A0}" presName="accent_2" presStyleCnt="0"/>
      <dgm:spPr/>
    </dgm:pt>
    <dgm:pt modelId="{E15F2144-1A97-444F-A8A8-469BDB4191A9}" type="pres">
      <dgm:prSet presAssocID="{F9EAD882-5BBD-491C-AFB8-26448F87C8A0}" presName="accentRepeatNode" presStyleLbl="solidFgAcc1" presStyleIdx="1" presStyleCnt="3"/>
      <dgm:spPr/>
    </dgm:pt>
    <dgm:pt modelId="{3F83D92D-3DA8-4E36-88E2-CFC7457216E9}" type="pres">
      <dgm:prSet presAssocID="{5A36F2E8-D64B-441E-AF41-7715F6ACD2E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197EC-E8C7-4988-823D-2B6E74DD2968}" type="pres">
      <dgm:prSet presAssocID="{5A36F2E8-D64B-441E-AF41-7715F6ACD2EA}" presName="accent_3" presStyleCnt="0"/>
      <dgm:spPr/>
    </dgm:pt>
    <dgm:pt modelId="{62744FF3-39A9-495A-8D95-2CFF69F3B646}" type="pres">
      <dgm:prSet presAssocID="{5A36F2E8-D64B-441E-AF41-7715F6ACD2EA}" presName="accentRepeatNode" presStyleLbl="solidFgAcc1" presStyleIdx="2" presStyleCnt="3"/>
      <dgm:spPr/>
    </dgm:pt>
  </dgm:ptLst>
  <dgm:cxnLst>
    <dgm:cxn modelId="{A523530D-9332-40C1-A9AE-E3FD9A75A6B3}" type="presOf" srcId="{5A36F2E8-D64B-441E-AF41-7715F6ACD2EA}" destId="{3F83D92D-3DA8-4E36-88E2-CFC7457216E9}" srcOrd="0" destOrd="0" presId="urn:microsoft.com/office/officeart/2008/layout/VerticalCurvedList"/>
    <dgm:cxn modelId="{4071A9BE-FE5A-4B25-A5CE-E28752AA3F4D}" type="presOf" srcId="{98AA9DB4-00D1-41F6-B1FB-C97B4ABB8167}" destId="{6EA5B908-B1FF-448D-A7A8-39D1D95CD86E}" srcOrd="0" destOrd="0" presId="urn:microsoft.com/office/officeart/2008/layout/VerticalCurvedList"/>
    <dgm:cxn modelId="{3EFDAB07-8B4F-490A-8BC3-C56746FD00EF}" srcId="{ED9A7479-BBDB-4E50-8AA6-F0E351071436}" destId="{9517F242-FD23-44DD-8F92-C973E4021FC4}" srcOrd="0" destOrd="0" parTransId="{0C6A9A1A-1BC8-4665-BF1A-A218C92891C0}" sibTransId="{98AA9DB4-00D1-41F6-B1FB-C97B4ABB8167}"/>
    <dgm:cxn modelId="{FDDEF229-3AEB-438A-AF8A-1D61E6855511}" type="presOf" srcId="{ED9A7479-BBDB-4E50-8AA6-F0E351071436}" destId="{D6ECEC5B-93A8-433C-B5B4-3F76C3AEE042}" srcOrd="0" destOrd="0" presId="urn:microsoft.com/office/officeart/2008/layout/VerticalCurvedList"/>
    <dgm:cxn modelId="{48B45FBE-6801-4EC1-BB87-DF14931C8E41}" srcId="{ED9A7479-BBDB-4E50-8AA6-F0E351071436}" destId="{F9EAD882-5BBD-491C-AFB8-26448F87C8A0}" srcOrd="1" destOrd="0" parTransId="{E78527AE-D9CF-46DC-A0F2-677A93135106}" sibTransId="{02BE7987-297F-4447-BBDF-DF90F2FCC26E}"/>
    <dgm:cxn modelId="{D4106609-FB0F-4B60-A11B-DCCF47ABDD5F}" type="presOf" srcId="{9517F242-FD23-44DD-8F92-C973E4021FC4}" destId="{8B8E5F22-8B05-454C-B826-36A15171667F}" srcOrd="0" destOrd="0" presId="urn:microsoft.com/office/officeart/2008/layout/VerticalCurvedList"/>
    <dgm:cxn modelId="{56FB9964-C355-4A39-AE67-CA80E1BA6345}" srcId="{ED9A7479-BBDB-4E50-8AA6-F0E351071436}" destId="{5A36F2E8-D64B-441E-AF41-7715F6ACD2EA}" srcOrd="2" destOrd="0" parTransId="{B766DE8B-9D6B-4F93-B9A7-8E06C4290BB0}" sibTransId="{9E06F3B9-5C56-48CD-8DE0-DD3E023B455E}"/>
    <dgm:cxn modelId="{B303FC8F-9100-44BB-A37F-4F700053209C}" type="presOf" srcId="{F9EAD882-5BBD-491C-AFB8-26448F87C8A0}" destId="{EC65C287-DCA7-46D4-B5B9-50851B5F6E3E}" srcOrd="0" destOrd="0" presId="urn:microsoft.com/office/officeart/2008/layout/VerticalCurvedList"/>
    <dgm:cxn modelId="{4F79D7E1-8D8A-4BD0-B01D-60261AB78158}" type="presParOf" srcId="{D6ECEC5B-93A8-433C-B5B4-3F76C3AEE042}" destId="{232A9932-D049-4B41-BE34-3F527F31CA5B}" srcOrd="0" destOrd="0" presId="urn:microsoft.com/office/officeart/2008/layout/VerticalCurvedList"/>
    <dgm:cxn modelId="{5BD472DA-94D1-42D6-8DEE-7C4B55639ED5}" type="presParOf" srcId="{232A9932-D049-4B41-BE34-3F527F31CA5B}" destId="{B97D0B92-74D0-4F93-9E92-9541A49B60EF}" srcOrd="0" destOrd="0" presId="urn:microsoft.com/office/officeart/2008/layout/VerticalCurvedList"/>
    <dgm:cxn modelId="{98A9C6DF-1329-4D59-B925-03CFD6871EB0}" type="presParOf" srcId="{B97D0B92-74D0-4F93-9E92-9541A49B60EF}" destId="{4F79BDED-0F72-490D-B3CA-9DCE961AF7A5}" srcOrd="0" destOrd="0" presId="urn:microsoft.com/office/officeart/2008/layout/VerticalCurvedList"/>
    <dgm:cxn modelId="{F316B87B-9AFA-4EFD-85DF-020C3957D2CF}" type="presParOf" srcId="{B97D0B92-74D0-4F93-9E92-9541A49B60EF}" destId="{6EA5B908-B1FF-448D-A7A8-39D1D95CD86E}" srcOrd="1" destOrd="0" presId="urn:microsoft.com/office/officeart/2008/layout/VerticalCurvedList"/>
    <dgm:cxn modelId="{E17E2EB3-5708-4BE6-A1A7-DACECF383A12}" type="presParOf" srcId="{B97D0B92-74D0-4F93-9E92-9541A49B60EF}" destId="{FC39A082-8041-46FA-A091-7F7E940CB4B9}" srcOrd="2" destOrd="0" presId="urn:microsoft.com/office/officeart/2008/layout/VerticalCurvedList"/>
    <dgm:cxn modelId="{7C9B7CDE-279A-4526-827F-9BB91C03033F}" type="presParOf" srcId="{B97D0B92-74D0-4F93-9E92-9541A49B60EF}" destId="{4F5B370A-973D-40F5-B27C-AAF357D76EA3}" srcOrd="3" destOrd="0" presId="urn:microsoft.com/office/officeart/2008/layout/VerticalCurvedList"/>
    <dgm:cxn modelId="{F0402F7D-156D-4924-BB7B-3F9FDE723505}" type="presParOf" srcId="{232A9932-D049-4B41-BE34-3F527F31CA5B}" destId="{8B8E5F22-8B05-454C-B826-36A15171667F}" srcOrd="1" destOrd="0" presId="urn:microsoft.com/office/officeart/2008/layout/VerticalCurvedList"/>
    <dgm:cxn modelId="{17770DAB-E3A9-4F5E-9A21-2E3882DA73B8}" type="presParOf" srcId="{232A9932-D049-4B41-BE34-3F527F31CA5B}" destId="{45871784-005C-4938-B323-D0EF5FC0AF07}" srcOrd="2" destOrd="0" presId="urn:microsoft.com/office/officeart/2008/layout/VerticalCurvedList"/>
    <dgm:cxn modelId="{0DABCBA1-EF5A-4389-A5B1-CEF47BC043EC}" type="presParOf" srcId="{45871784-005C-4938-B323-D0EF5FC0AF07}" destId="{1EB0D2AD-7517-4B3B-AFBB-DCF1C0153598}" srcOrd="0" destOrd="0" presId="urn:microsoft.com/office/officeart/2008/layout/VerticalCurvedList"/>
    <dgm:cxn modelId="{F05C53AE-44C3-4EB5-A44D-D145782A1603}" type="presParOf" srcId="{232A9932-D049-4B41-BE34-3F527F31CA5B}" destId="{EC65C287-DCA7-46D4-B5B9-50851B5F6E3E}" srcOrd="3" destOrd="0" presId="urn:microsoft.com/office/officeart/2008/layout/VerticalCurvedList"/>
    <dgm:cxn modelId="{18E49481-DF89-4633-8AA8-1C767266A8B0}" type="presParOf" srcId="{232A9932-D049-4B41-BE34-3F527F31CA5B}" destId="{A94C5C33-2861-43D1-93E5-5E6F79785B16}" srcOrd="4" destOrd="0" presId="urn:microsoft.com/office/officeart/2008/layout/VerticalCurvedList"/>
    <dgm:cxn modelId="{E736B7E4-9273-4D71-AA0B-839239EBCD18}" type="presParOf" srcId="{A94C5C33-2861-43D1-93E5-5E6F79785B16}" destId="{E15F2144-1A97-444F-A8A8-469BDB4191A9}" srcOrd="0" destOrd="0" presId="urn:microsoft.com/office/officeart/2008/layout/VerticalCurvedList"/>
    <dgm:cxn modelId="{5989883A-1CF8-4635-B561-B414D836FF39}" type="presParOf" srcId="{232A9932-D049-4B41-BE34-3F527F31CA5B}" destId="{3F83D92D-3DA8-4E36-88E2-CFC7457216E9}" srcOrd="5" destOrd="0" presId="urn:microsoft.com/office/officeart/2008/layout/VerticalCurvedList"/>
    <dgm:cxn modelId="{988754C7-5E65-41BF-BBFF-43A0367434A6}" type="presParOf" srcId="{232A9932-D049-4B41-BE34-3F527F31CA5B}" destId="{400197EC-E8C7-4988-823D-2B6E74DD2968}" srcOrd="6" destOrd="0" presId="urn:microsoft.com/office/officeart/2008/layout/VerticalCurvedList"/>
    <dgm:cxn modelId="{663AF1C6-DD5F-4A8A-BCC9-55481FF069FB}" type="presParOf" srcId="{400197EC-E8C7-4988-823D-2B6E74DD2968}" destId="{62744FF3-39A9-495A-8D95-2CFF69F3B6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60666C-85AD-45D9-9F96-B5BF64743C4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BBAC15-A038-41BD-B67E-1A7ACB9FC8C2}">
      <dgm:prSet phldrT="[Текст]"/>
      <dgm:spPr/>
      <dgm:t>
        <a:bodyPr/>
        <a:lstStyle/>
        <a:p>
          <a:r>
            <a:rPr lang="ru-RU" dirty="0" smtClean="0"/>
            <a:t>Успешный старт</a:t>
          </a:r>
          <a:endParaRPr lang="ru-RU" dirty="0"/>
        </a:p>
      </dgm:t>
    </dgm:pt>
    <dgm:pt modelId="{9E85152E-E8FF-40BF-8547-4503646C3E93}" type="parTrans" cxnId="{F251033B-3509-403E-996D-C7155A4DB744}">
      <dgm:prSet/>
      <dgm:spPr/>
      <dgm:t>
        <a:bodyPr/>
        <a:lstStyle/>
        <a:p>
          <a:endParaRPr lang="ru-RU"/>
        </a:p>
      </dgm:t>
    </dgm:pt>
    <dgm:pt modelId="{B8F78CA6-033F-4DF5-AC45-06833F46829D}" type="sibTrans" cxnId="{F251033B-3509-403E-996D-C7155A4DB74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  <dgm:pt modelId="{9628C1A9-8CD3-46E5-ACEC-E09416845E21}">
      <dgm:prSet phldrT="[Текст]" custT="1"/>
      <dgm:spPr/>
      <dgm:t>
        <a:bodyPr/>
        <a:lstStyle/>
        <a:p>
          <a:r>
            <a:rPr lang="ru-RU" sz="1600" dirty="0" smtClean="0"/>
            <a:t>Рост и становление</a:t>
          </a:r>
          <a:endParaRPr lang="ru-RU" sz="1600" dirty="0"/>
        </a:p>
      </dgm:t>
    </dgm:pt>
    <dgm:pt modelId="{CDBD5B06-E598-48A8-AC5F-F1C9C1BFDD29}" type="parTrans" cxnId="{44690B8E-C891-4870-9553-2184AC641DB7}">
      <dgm:prSet/>
      <dgm:spPr/>
      <dgm:t>
        <a:bodyPr/>
        <a:lstStyle/>
        <a:p>
          <a:endParaRPr lang="ru-RU"/>
        </a:p>
      </dgm:t>
    </dgm:pt>
    <dgm:pt modelId="{1065801F-40DD-41AC-BE2A-3421889B941A}" type="sibTrans" cxnId="{44690B8E-C891-4870-9553-2184AC641DB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  <dgm:t>
        <a:bodyPr/>
        <a:lstStyle/>
        <a:p>
          <a:endParaRPr lang="ru-RU"/>
        </a:p>
      </dgm:t>
    </dgm:pt>
    <dgm:pt modelId="{E5D332A7-3BD2-4363-B2D7-C746225E7915}">
      <dgm:prSet phldrT="[Текст]" custT="1"/>
      <dgm:spPr/>
      <dgm:t>
        <a:bodyPr/>
        <a:lstStyle/>
        <a:p>
          <a:r>
            <a:rPr lang="ru-RU" sz="1600" dirty="0" smtClean="0"/>
            <a:t>Развитие авиакомпании</a:t>
          </a:r>
          <a:endParaRPr lang="ru-RU" sz="1600" dirty="0"/>
        </a:p>
      </dgm:t>
    </dgm:pt>
    <dgm:pt modelId="{038C3E27-E2B1-4363-800B-F015ED49D626}" type="parTrans" cxnId="{77F48C80-2286-4D7B-B2F6-6A15B33011F7}">
      <dgm:prSet/>
      <dgm:spPr/>
      <dgm:t>
        <a:bodyPr/>
        <a:lstStyle/>
        <a:p>
          <a:endParaRPr lang="ru-RU"/>
        </a:p>
      </dgm:t>
    </dgm:pt>
    <dgm:pt modelId="{5A3B98F3-4DAB-4E49-B43F-10BB6DB88027}" type="sibTrans" cxnId="{77F48C80-2286-4D7B-B2F6-6A15B33011F7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  <dgm:t>
        <a:bodyPr/>
        <a:lstStyle/>
        <a:p>
          <a:endParaRPr lang="ru-RU"/>
        </a:p>
      </dgm:t>
    </dgm:pt>
    <dgm:pt modelId="{EACCD60E-E6D1-4553-8FA6-708097C923EF}" type="pres">
      <dgm:prSet presAssocID="{AE60666C-85AD-45D9-9F96-B5BF64743C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31A6956-294D-4016-A3D1-3592DC4E646E}" type="pres">
      <dgm:prSet presAssocID="{AE60666C-85AD-45D9-9F96-B5BF64743C4A}" presName="dot1" presStyleLbl="alignNode1" presStyleIdx="0" presStyleCnt="12"/>
      <dgm:spPr/>
    </dgm:pt>
    <dgm:pt modelId="{7850E8C6-090F-4F9C-8078-90F2193E7BA0}" type="pres">
      <dgm:prSet presAssocID="{AE60666C-85AD-45D9-9F96-B5BF64743C4A}" presName="dot2" presStyleLbl="alignNode1" presStyleIdx="1" presStyleCnt="12"/>
      <dgm:spPr/>
    </dgm:pt>
    <dgm:pt modelId="{A37299F7-FD89-465A-9417-AE78037F6747}" type="pres">
      <dgm:prSet presAssocID="{AE60666C-85AD-45D9-9F96-B5BF64743C4A}" presName="dot3" presStyleLbl="alignNode1" presStyleIdx="2" presStyleCnt="12"/>
      <dgm:spPr/>
    </dgm:pt>
    <dgm:pt modelId="{AD4A3CF2-49A9-452B-963C-82C64FAF565B}" type="pres">
      <dgm:prSet presAssocID="{AE60666C-85AD-45D9-9F96-B5BF64743C4A}" presName="dot4" presStyleLbl="alignNode1" presStyleIdx="3" presStyleCnt="12"/>
      <dgm:spPr/>
    </dgm:pt>
    <dgm:pt modelId="{9CABA5EE-BEA4-4502-9526-4ACD8E0BAD23}" type="pres">
      <dgm:prSet presAssocID="{AE60666C-85AD-45D9-9F96-B5BF64743C4A}" presName="dot5" presStyleLbl="alignNode1" presStyleIdx="4" presStyleCnt="12"/>
      <dgm:spPr/>
    </dgm:pt>
    <dgm:pt modelId="{52E01B2D-B06B-4576-AEE9-091599DF5BDF}" type="pres">
      <dgm:prSet presAssocID="{AE60666C-85AD-45D9-9F96-B5BF64743C4A}" presName="dotArrow1" presStyleLbl="alignNode1" presStyleIdx="5" presStyleCnt="12"/>
      <dgm:spPr/>
    </dgm:pt>
    <dgm:pt modelId="{FC98B9D7-F2ED-427F-8D4F-77DF0341AF77}" type="pres">
      <dgm:prSet presAssocID="{AE60666C-85AD-45D9-9F96-B5BF64743C4A}" presName="dotArrow2" presStyleLbl="alignNode1" presStyleIdx="6" presStyleCnt="12"/>
      <dgm:spPr/>
    </dgm:pt>
    <dgm:pt modelId="{E042D850-C818-493C-A654-27A38C3A4262}" type="pres">
      <dgm:prSet presAssocID="{AE60666C-85AD-45D9-9F96-B5BF64743C4A}" presName="dotArrow3" presStyleLbl="alignNode1" presStyleIdx="7" presStyleCnt="12"/>
      <dgm:spPr/>
    </dgm:pt>
    <dgm:pt modelId="{AE8B9023-C8FE-4D3C-A7B5-ECFDAFF77E31}" type="pres">
      <dgm:prSet presAssocID="{AE60666C-85AD-45D9-9F96-B5BF64743C4A}" presName="dotArrow4" presStyleLbl="alignNode1" presStyleIdx="8" presStyleCnt="12"/>
      <dgm:spPr/>
    </dgm:pt>
    <dgm:pt modelId="{623AA723-D8E4-48B8-8C07-BC35B3C7A72C}" type="pres">
      <dgm:prSet presAssocID="{AE60666C-85AD-45D9-9F96-B5BF64743C4A}" presName="dotArrow5" presStyleLbl="alignNode1" presStyleIdx="9" presStyleCnt="12"/>
      <dgm:spPr/>
    </dgm:pt>
    <dgm:pt modelId="{95C00A8E-7BF0-4491-8FF0-7E6AB1CB3B4F}" type="pres">
      <dgm:prSet presAssocID="{AE60666C-85AD-45D9-9F96-B5BF64743C4A}" presName="dotArrow6" presStyleLbl="alignNode1" presStyleIdx="10" presStyleCnt="12"/>
      <dgm:spPr/>
    </dgm:pt>
    <dgm:pt modelId="{9C97B108-D1E5-411E-8E5A-EC4E1C5B143A}" type="pres">
      <dgm:prSet presAssocID="{AE60666C-85AD-45D9-9F96-B5BF64743C4A}" presName="dotArrow7" presStyleLbl="alignNode1" presStyleIdx="11" presStyleCnt="12"/>
      <dgm:spPr/>
    </dgm:pt>
    <dgm:pt modelId="{B714C382-7A6E-4391-BB06-156DF2585C9A}" type="pres">
      <dgm:prSet presAssocID="{BDBBAC15-A038-41BD-B67E-1A7ACB9FC8C2}" presName="parTx1" presStyleLbl="node1" presStyleIdx="0" presStyleCnt="3"/>
      <dgm:spPr/>
      <dgm:t>
        <a:bodyPr/>
        <a:lstStyle/>
        <a:p>
          <a:endParaRPr lang="ru-RU"/>
        </a:p>
      </dgm:t>
    </dgm:pt>
    <dgm:pt modelId="{03718233-E091-4656-8A4E-12480211B5F7}" type="pres">
      <dgm:prSet presAssocID="{B8F78CA6-033F-4DF5-AC45-06833F46829D}" presName="picture1" presStyleCnt="0"/>
      <dgm:spPr/>
    </dgm:pt>
    <dgm:pt modelId="{D1C13A08-8DB6-4F21-AA3C-708F67F089C1}" type="pres">
      <dgm:prSet presAssocID="{B8F78CA6-033F-4DF5-AC45-06833F46829D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61DF1642-EDFB-4FFE-A275-C248723CD691}" type="pres">
      <dgm:prSet presAssocID="{9628C1A9-8CD3-46E5-ACEC-E09416845E21}" presName="parTx2" presStyleLbl="node1" presStyleIdx="1" presStyleCnt="3"/>
      <dgm:spPr/>
      <dgm:t>
        <a:bodyPr/>
        <a:lstStyle/>
        <a:p>
          <a:endParaRPr lang="ru-RU"/>
        </a:p>
      </dgm:t>
    </dgm:pt>
    <dgm:pt modelId="{D1E7EEF5-DACD-40D6-9273-3F9F29DA615A}" type="pres">
      <dgm:prSet presAssocID="{1065801F-40DD-41AC-BE2A-3421889B941A}" presName="picture2" presStyleCnt="0"/>
      <dgm:spPr/>
    </dgm:pt>
    <dgm:pt modelId="{1F51441A-91C3-4014-872B-317E216284D2}" type="pres">
      <dgm:prSet presAssocID="{1065801F-40DD-41AC-BE2A-3421889B941A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BA470D26-A79F-41E3-AD1B-B2DBDCBE1C6E}" type="pres">
      <dgm:prSet presAssocID="{E5D332A7-3BD2-4363-B2D7-C746225E7915}" presName="parTx3" presStyleLbl="node1" presStyleIdx="2" presStyleCnt="3"/>
      <dgm:spPr/>
      <dgm:t>
        <a:bodyPr/>
        <a:lstStyle/>
        <a:p>
          <a:endParaRPr lang="ru-RU"/>
        </a:p>
      </dgm:t>
    </dgm:pt>
    <dgm:pt modelId="{CCF9E84A-D554-47DB-9AA7-198E66016138}" type="pres">
      <dgm:prSet presAssocID="{5A3B98F3-4DAB-4E49-B43F-10BB6DB88027}" presName="picture3" presStyleCnt="0"/>
      <dgm:spPr/>
    </dgm:pt>
    <dgm:pt modelId="{697D61D7-17B8-49BF-A942-F5BCACF5C091}" type="pres">
      <dgm:prSet presAssocID="{5A3B98F3-4DAB-4E49-B43F-10BB6DB88027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77F48C80-2286-4D7B-B2F6-6A15B33011F7}" srcId="{AE60666C-85AD-45D9-9F96-B5BF64743C4A}" destId="{E5D332A7-3BD2-4363-B2D7-C746225E7915}" srcOrd="2" destOrd="0" parTransId="{038C3E27-E2B1-4363-800B-F015ED49D626}" sibTransId="{5A3B98F3-4DAB-4E49-B43F-10BB6DB88027}"/>
    <dgm:cxn modelId="{D5D34B9E-2A74-47DC-B2DA-3447AA320D30}" type="presOf" srcId="{9628C1A9-8CD3-46E5-ACEC-E09416845E21}" destId="{61DF1642-EDFB-4FFE-A275-C248723CD691}" srcOrd="0" destOrd="0" presId="urn:microsoft.com/office/officeart/2008/layout/AscendingPictureAccentProcess"/>
    <dgm:cxn modelId="{822B6E43-D6A2-495E-86CE-3681AFE09A77}" type="presOf" srcId="{AE60666C-85AD-45D9-9F96-B5BF64743C4A}" destId="{EACCD60E-E6D1-4553-8FA6-708097C923EF}" srcOrd="0" destOrd="0" presId="urn:microsoft.com/office/officeart/2008/layout/AscendingPictureAccentProcess"/>
    <dgm:cxn modelId="{13530F77-DB23-469C-9057-A7346384A32F}" type="presOf" srcId="{5A3B98F3-4DAB-4E49-B43F-10BB6DB88027}" destId="{697D61D7-17B8-49BF-A942-F5BCACF5C091}" srcOrd="0" destOrd="0" presId="urn:microsoft.com/office/officeart/2008/layout/AscendingPictureAccentProcess"/>
    <dgm:cxn modelId="{4804413C-3565-4B40-BBAF-388409036EC2}" type="presOf" srcId="{B8F78CA6-033F-4DF5-AC45-06833F46829D}" destId="{D1C13A08-8DB6-4F21-AA3C-708F67F089C1}" srcOrd="0" destOrd="0" presId="urn:microsoft.com/office/officeart/2008/layout/AscendingPictureAccentProcess"/>
    <dgm:cxn modelId="{C8323E2C-57C4-4183-AFE2-8109B8396858}" type="presOf" srcId="{1065801F-40DD-41AC-BE2A-3421889B941A}" destId="{1F51441A-91C3-4014-872B-317E216284D2}" srcOrd="0" destOrd="0" presId="urn:microsoft.com/office/officeart/2008/layout/AscendingPictureAccentProcess"/>
    <dgm:cxn modelId="{2517731E-0AA7-4443-A3A1-D6338E282B2E}" type="presOf" srcId="{BDBBAC15-A038-41BD-B67E-1A7ACB9FC8C2}" destId="{B714C382-7A6E-4391-BB06-156DF2585C9A}" srcOrd="0" destOrd="0" presId="urn:microsoft.com/office/officeart/2008/layout/AscendingPictureAccentProcess"/>
    <dgm:cxn modelId="{F251033B-3509-403E-996D-C7155A4DB744}" srcId="{AE60666C-85AD-45D9-9F96-B5BF64743C4A}" destId="{BDBBAC15-A038-41BD-B67E-1A7ACB9FC8C2}" srcOrd="0" destOrd="0" parTransId="{9E85152E-E8FF-40BF-8547-4503646C3E93}" sibTransId="{B8F78CA6-033F-4DF5-AC45-06833F46829D}"/>
    <dgm:cxn modelId="{1C96FDA5-F42E-4782-A1E0-834640C7413E}" type="presOf" srcId="{E5D332A7-3BD2-4363-B2D7-C746225E7915}" destId="{BA470D26-A79F-41E3-AD1B-B2DBDCBE1C6E}" srcOrd="0" destOrd="0" presId="urn:microsoft.com/office/officeart/2008/layout/AscendingPictureAccentProcess"/>
    <dgm:cxn modelId="{44690B8E-C891-4870-9553-2184AC641DB7}" srcId="{AE60666C-85AD-45D9-9F96-B5BF64743C4A}" destId="{9628C1A9-8CD3-46E5-ACEC-E09416845E21}" srcOrd="1" destOrd="0" parTransId="{CDBD5B06-E598-48A8-AC5F-F1C9C1BFDD29}" sibTransId="{1065801F-40DD-41AC-BE2A-3421889B941A}"/>
    <dgm:cxn modelId="{FDA51333-5601-4114-8952-ADB20828280E}" type="presParOf" srcId="{EACCD60E-E6D1-4553-8FA6-708097C923EF}" destId="{331A6956-294D-4016-A3D1-3592DC4E646E}" srcOrd="0" destOrd="0" presId="urn:microsoft.com/office/officeart/2008/layout/AscendingPictureAccentProcess"/>
    <dgm:cxn modelId="{A7351D1D-2CB0-4D2A-9780-BB9CB65A3E09}" type="presParOf" srcId="{EACCD60E-E6D1-4553-8FA6-708097C923EF}" destId="{7850E8C6-090F-4F9C-8078-90F2193E7BA0}" srcOrd="1" destOrd="0" presId="urn:microsoft.com/office/officeart/2008/layout/AscendingPictureAccentProcess"/>
    <dgm:cxn modelId="{51BABD23-C28B-4B96-9E81-F2DF52EAA3BC}" type="presParOf" srcId="{EACCD60E-E6D1-4553-8FA6-708097C923EF}" destId="{A37299F7-FD89-465A-9417-AE78037F6747}" srcOrd="2" destOrd="0" presId="urn:microsoft.com/office/officeart/2008/layout/AscendingPictureAccentProcess"/>
    <dgm:cxn modelId="{55140F76-1C34-4E42-BB8E-E5E94F6F7099}" type="presParOf" srcId="{EACCD60E-E6D1-4553-8FA6-708097C923EF}" destId="{AD4A3CF2-49A9-452B-963C-82C64FAF565B}" srcOrd="3" destOrd="0" presId="urn:microsoft.com/office/officeart/2008/layout/AscendingPictureAccentProcess"/>
    <dgm:cxn modelId="{AEEF7201-804B-4906-8D92-DE40C65D6B77}" type="presParOf" srcId="{EACCD60E-E6D1-4553-8FA6-708097C923EF}" destId="{9CABA5EE-BEA4-4502-9526-4ACD8E0BAD23}" srcOrd="4" destOrd="0" presId="urn:microsoft.com/office/officeart/2008/layout/AscendingPictureAccentProcess"/>
    <dgm:cxn modelId="{1AAC8841-F090-4E1B-A7DA-8ED9F529DAF4}" type="presParOf" srcId="{EACCD60E-E6D1-4553-8FA6-708097C923EF}" destId="{52E01B2D-B06B-4576-AEE9-091599DF5BDF}" srcOrd="5" destOrd="0" presId="urn:microsoft.com/office/officeart/2008/layout/AscendingPictureAccentProcess"/>
    <dgm:cxn modelId="{4882428C-049D-4B1F-BFDE-58497D9DFC00}" type="presParOf" srcId="{EACCD60E-E6D1-4553-8FA6-708097C923EF}" destId="{FC98B9D7-F2ED-427F-8D4F-77DF0341AF77}" srcOrd="6" destOrd="0" presId="urn:microsoft.com/office/officeart/2008/layout/AscendingPictureAccentProcess"/>
    <dgm:cxn modelId="{91FCBAE8-863D-4667-8F61-E52891E7B58A}" type="presParOf" srcId="{EACCD60E-E6D1-4553-8FA6-708097C923EF}" destId="{E042D850-C818-493C-A654-27A38C3A4262}" srcOrd="7" destOrd="0" presId="urn:microsoft.com/office/officeart/2008/layout/AscendingPictureAccentProcess"/>
    <dgm:cxn modelId="{F435F52D-F7E6-4EE8-A3DD-7FF32F76B8F5}" type="presParOf" srcId="{EACCD60E-E6D1-4553-8FA6-708097C923EF}" destId="{AE8B9023-C8FE-4D3C-A7B5-ECFDAFF77E31}" srcOrd="8" destOrd="0" presId="urn:microsoft.com/office/officeart/2008/layout/AscendingPictureAccentProcess"/>
    <dgm:cxn modelId="{48A39F8A-EA3E-4B99-81A9-85739221D3D8}" type="presParOf" srcId="{EACCD60E-E6D1-4553-8FA6-708097C923EF}" destId="{623AA723-D8E4-48B8-8C07-BC35B3C7A72C}" srcOrd="9" destOrd="0" presId="urn:microsoft.com/office/officeart/2008/layout/AscendingPictureAccentProcess"/>
    <dgm:cxn modelId="{E32D9595-7758-4788-8122-3A0BBD56ED5A}" type="presParOf" srcId="{EACCD60E-E6D1-4553-8FA6-708097C923EF}" destId="{95C00A8E-7BF0-4491-8FF0-7E6AB1CB3B4F}" srcOrd="10" destOrd="0" presId="urn:microsoft.com/office/officeart/2008/layout/AscendingPictureAccentProcess"/>
    <dgm:cxn modelId="{259EE34B-38E8-4BE0-B127-55513CD0680D}" type="presParOf" srcId="{EACCD60E-E6D1-4553-8FA6-708097C923EF}" destId="{9C97B108-D1E5-411E-8E5A-EC4E1C5B143A}" srcOrd="11" destOrd="0" presId="urn:microsoft.com/office/officeart/2008/layout/AscendingPictureAccentProcess"/>
    <dgm:cxn modelId="{5787E78F-ECA8-4E75-A5F0-488450C5634A}" type="presParOf" srcId="{EACCD60E-E6D1-4553-8FA6-708097C923EF}" destId="{B714C382-7A6E-4391-BB06-156DF2585C9A}" srcOrd="12" destOrd="0" presId="urn:microsoft.com/office/officeart/2008/layout/AscendingPictureAccentProcess"/>
    <dgm:cxn modelId="{E5EB5765-21B8-4DAC-BA7F-B47D47A3E5FF}" type="presParOf" srcId="{EACCD60E-E6D1-4553-8FA6-708097C923EF}" destId="{03718233-E091-4656-8A4E-12480211B5F7}" srcOrd="13" destOrd="0" presId="urn:microsoft.com/office/officeart/2008/layout/AscendingPictureAccentProcess"/>
    <dgm:cxn modelId="{27F53F76-47EC-42E0-821B-B0391A53C16A}" type="presParOf" srcId="{03718233-E091-4656-8A4E-12480211B5F7}" destId="{D1C13A08-8DB6-4F21-AA3C-708F67F089C1}" srcOrd="0" destOrd="0" presId="urn:microsoft.com/office/officeart/2008/layout/AscendingPictureAccentProcess"/>
    <dgm:cxn modelId="{E75EBA2A-0E48-4B5D-AD81-6E056D43CE02}" type="presParOf" srcId="{EACCD60E-E6D1-4553-8FA6-708097C923EF}" destId="{61DF1642-EDFB-4FFE-A275-C248723CD691}" srcOrd="14" destOrd="0" presId="urn:microsoft.com/office/officeart/2008/layout/AscendingPictureAccentProcess"/>
    <dgm:cxn modelId="{C7620018-A50E-4A25-BA9E-344568C87E92}" type="presParOf" srcId="{EACCD60E-E6D1-4553-8FA6-708097C923EF}" destId="{D1E7EEF5-DACD-40D6-9273-3F9F29DA615A}" srcOrd="15" destOrd="0" presId="urn:microsoft.com/office/officeart/2008/layout/AscendingPictureAccentProcess"/>
    <dgm:cxn modelId="{399E137D-9C02-4383-B6B3-A564747F674E}" type="presParOf" srcId="{D1E7EEF5-DACD-40D6-9273-3F9F29DA615A}" destId="{1F51441A-91C3-4014-872B-317E216284D2}" srcOrd="0" destOrd="0" presId="urn:microsoft.com/office/officeart/2008/layout/AscendingPictureAccentProcess"/>
    <dgm:cxn modelId="{C75BB67B-77D5-4524-B4A5-41FB2F4087BB}" type="presParOf" srcId="{EACCD60E-E6D1-4553-8FA6-708097C923EF}" destId="{BA470D26-A79F-41E3-AD1B-B2DBDCBE1C6E}" srcOrd="16" destOrd="0" presId="urn:microsoft.com/office/officeart/2008/layout/AscendingPictureAccentProcess"/>
    <dgm:cxn modelId="{F7C7A9C9-EB13-409F-917F-1AFE16C6FAB0}" type="presParOf" srcId="{EACCD60E-E6D1-4553-8FA6-708097C923EF}" destId="{CCF9E84A-D554-47DB-9AA7-198E66016138}" srcOrd="17" destOrd="0" presId="urn:microsoft.com/office/officeart/2008/layout/AscendingPictureAccentProcess"/>
    <dgm:cxn modelId="{69AF0519-9931-4F82-A24F-4307190286C8}" type="presParOf" srcId="{CCF9E84A-D554-47DB-9AA7-198E66016138}" destId="{697D61D7-17B8-49BF-A942-F5BCACF5C091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09AC06-03D9-4920-9AE6-DEC1F1B94D1B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CCC644-CFB3-43C1-85A3-980C3F3344B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сохранение существующей международной маршрутной сети</a:t>
          </a:r>
          <a:endParaRPr lang="ru-RU" sz="1800" dirty="0">
            <a:solidFill>
              <a:schemeClr val="bg1"/>
            </a:solidFill>
          </a:endParaRPr>
        </a:p>
      </dgm:t>
    </dgm:pt>
    <dgm:pt modelId="{F9586E6A-9FA4-4A4B-A09E-9B111CCA7942}" type="parTrans" cxnId="{C281328D-83D9-4EC6-B4E7-3B85BCB27F26}">
      <dgm:prSet/>
      <dgm:spPr/>
      <dgm:t>
        <a:bodyPr/>
        <a:lstStyle/>
        <a:p>
          <a:endParaRPr lang="ru-RU"/>
        </a:p>
      </dgm:t>
    </dgm:pt>
    <dgm:pt modelId="{7CB5E541-CE1A-4B7E-BAB0-30DA29CAFAB8}" type="sibTrans" cxnId="{C281328D-83D9-4EC6-B4E7-3B85BCB27F26}">
      <dgm:prSet/>
      <dgm:spPr/>
      <dgm:t>
        <a:bodyPr/>
        <a:lstStyle/>
        <a:p>
          <a:endParaRPr lang="ru-RU"/>
        </a:p>
      </dgm:t>
    </dgm:pt>
    <dgm:pt modelId="{66C29E70-6E17-4359-8D1B-9C0A005D8F8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возобновление полетов по маршруту </a:t>
          </a:r>
        </a:p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«Казань – Хельсинки»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9D793C-9ACD-4359-9ACB-37D7E4C3CF00}" type="parTrans" cxnId="{8CC69D17-B572-43DF-8014-3F0DC190BFBB}">
      <dgm:prSet/>
      <dgm:spPr/>
      <dgm:t>
        <a:bodyPr/>
        <a:lstStyle/>
        <a:p>
          <a:endParaRPr lang="ru-RU"/>
        </a:p>
      </dgm:t>
    </dgm:pt>
    <dgm:pt modelId="{7D6ACC78-9AC1-4E4C-B123-1830DBE30DED}" type="sibTrans" cxnId="{8CC69D17-B572-43DF-8014-3F0DC190BFBB}">
      <dgm:prSet/>
      <dgm:spPr/>
      <dgm:t>
        <a:bodyPr/>
        <a:lstStyle/>
        <a:p>
          <a:endParaRPr lang="ru-RU"/>
        </a:p>
      </dgm:t>
    </dgm:pt>
    <dgm:pt modelId="{BC7830BF-21BD-49AD-96D1-42BD8CBC0EC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возобновление регулярного авиасообщения</a:t>
          </a:r>
        </a:p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«Казань – Барселона»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72B360-C636-4940-B90F-55A52E49AEB2}" type="parTrans" cxnId="{11CDAF66-B392-4D51-AB35-469426901EF3}">
      <dgm:prSet/>
      <dgm:spPr/>
      <dgm:t>
        <a:bodyPr/>
        <a:lstStyle/>
        <a:p>
          <a:endParaRPr lang="ru-RU"/>
        </a:p>
      </dgm:t>
    </dgm:pt>
    <dgm:pt modelId="{97428E0B-9E41-41F1-8849-7B7598A8E514}" type="sibTrans" cxnId="{11CDAF66-B392-4D51-AB35-469426901EF3}">
      <dgm:prSet/>
      <dgm:spPr/>
      <dgm:t>
        <a:bodyPr/>
        <a:lstStyle/>
        <a:p>
          <a:endParaRPr lang="ru-RU"/>
        </a:p>
      </dgm:t>
    </dgm:pt>
    <dgm:pt modelId="{7E04BE7E-3663-4D90-BF41-A88ACAB5F07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открытие рейсов в Прагу и Будапешт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65ADE6-9E33-4E86-8A39-C9A0E57EE537}" type="parTrans" cxnId="{EB5C6A6B-36BE-4AAF-96AA-5BB3AAA31C96}">
      <dgm:prSet/>
      <dgm:spPr/>
      <dgm:t>
        <a:bodyPr/>
        <a:lstStyle/>
        <a:p>
          <a:endParaRPr lang="ru-RU"/>
        </a:p>
      </dgm:t>
    </dgm:pt>
    <dgm:pt modelId="{29D03762-3D3E-4D3A-B218-521E81D6B08C}" type="sibTrans" cxnId="{EB5C6A6B-36BE-4AAF-96AA-5BB3AAA31C96}">
      <dgm:prSet/>
      <dgm:spPr/>
      <dgm:t>
        <a:bodyPr/>
        <a:lstStyle/>
        <a:p>
          <a:endParaRPr lang="ru-RU"/>
        </a:p>
      </dgm:t>
    </dgm:pt>
    <dgm:pt modelId="{442F2C00-69E0-48FF-8A89-3836066A771D}" type="pres">
      <dgm:prSet presAssocID="{3D09AC06-03D9-4920-9AE6-DEC1F1B94D1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B6B710-D73B-4171-A918-10372C54A16D}" type="pres">
      <dgm:prSet presAssocID="{C7CCC644-CFB3-43C1-85A3-980C3F3344B1}" presName="composite" presStyleCnt="0"/>
      <dgm:spPr/>
    </dgm:pt>
    <dgm:pt modelId="{0F4E359C-009F-437B-9310-761FA436EF89}" type="pres">
      <dgm:prSet presAssocID="{C7CCC644-CFB3-43C1-85A3-980C3F3344B1}" presName="imgShp" presStyleLbl="fgImgPlace1" presStyleIdx="0" presStyleCnt="4" custScaleX="235662" custScaleY="218119" custLinFactX="-25437" custLinFactNeighborX="-100000" custLinFactNeighborY="-7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BE832FEB-64A7-476C-B576-812FA4577081}" type="pres">
      <dgm:prSet presAssocID="{C7CCC644-CFB3-43C1-85A3-980C3F3344B1}" presName="txShp" presStyleLbl="node1" presStyleIdx="0" presStyleCnt="4" custScaleX="110404" custScaleY="195132" custLinFactNeighborX="15966" custLinFactNeighborY="-3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D6FD1-2AF1-41F0-BD17-FEE181FDE10C}" type="pres">
      <dgm:prSet presAssocID="{7CB5E541-CE1A-4B7E-BAB0-30DA29CAFAB8}" presName="spacing" presStyleCnt="0"/>
      <dgm:spPr/>
    </dgm:pt>
    <dgm:pt modelId="{8AAFD5F4-13B5-4EAB-86E2-B11DAA92ED0C}" type="pres">
      <dgm:prSet presAssocID="{66C29E70-6E17-4359-8D1B-9C0A005D8F8B}" presName="composite" presStyleCnt="0"/>
      <dgm:spPr/>
    </dgm:pt>
    <dgm:pt modelId="{7C228501-87AB-4418-9D77-3C689146FE9F}" type="pres">
      <dgm:prSet presAssocID="{66C29E70-6E17-4359-8D1B-9C0A005D8F8B}" presName="imgShp" presStyleLbl="fgImgPlace1" presStyleIdx="1" presStyleCnt="4" custScaleX="244410" custScaleY="216278" custLinFactX="-15503" custLinFactNeighborX="-100000" custLinFactNeighborY="-33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ru-RU"/>
        </a:p>
      </dgm:t>
    </dgm:pt>
    <dgm:pt modelId="{7407EB65-A590-4FDF-ADF0-CAB8104E8385}" type="pres">
      <dgm:prSet presAssocID="{66C29E70-6E17-4359-8D1B-9C0A005D8F8B}" presName="txShp" presStyleLbl="node1" presStyleIdx="1" presStyleCnt="4" custScaleX="109734" custScaleY="196509" custLinFactNeighborX="16016" custLinFactNeighborY="-10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1DB86-6087-4AB8-9DDC-998D8E1A4210}" type="pres">
      <dgm:prSet presAssocID="{7D6ACC78-9AC1-4E4C-B123-1830DBE30DED}" presName="spacing" presStyleCnt="0"/>
      <dgm:spPr/>
    </dgm:pt>
    <dgm:pt modelId="{2F5B97A4-740F-4D28-A8F4-1BAD2B861CA9}" type="pres">
      <dgm:prSet presAssocID="{BC7830BF-21BD-49AD-96D1-42BD8CBC0EC4}" presName="composite" presStyleCnt="0"/>
      <dgm:spPr/>
    </dgm:pt>
    <dgm:pt modelId="{D1140EBF-B79B-4B9A-917E-C817BF622FEA}" type="pres">
      <dgm:prSet presAssocID="{BC7830BF-21BD-49AD-96D1-42BD8CBC0EC4}" presName="imgShp" presStyleLbl="fgImgPlace1" presStyleIdx="2" presStyleCnt="4" custScaleX="266577" custScaleY="231630" custLinFactX="-19688" custLinFactNeighborX="-100000" custLinFactNeighborY="-535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  <dgm:t>
        <a:bodyPr/>
        <a:lstStyle/>
        <a:p>
          <a:endParaRPr lang="ru-RU"/>
        </a:p>
      </dgm:t>
    </dgm:pt>
    <dgm:pt modelId="{E3B492EB-33CB-4558-843D-64A006759895}" type="pres">
      <dgm:prSet presAssocID="{BC7830BF-21BD-49AD-96D1-42BD8CBC0EC4}" presName="txShp" presStyleLbl="node1" presStyleIdx="2" presStyleCnt="4" custScaleX="109535" custScaleY="208314" custLinFactNeighborX="15576" custLinFactNeighborY="3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C2ED3-A7E9-4CBC-B90F-8C51D5770092}" type="pres">
      <dgm:prSet presAssocID="{97428E0B-9E41-41F1-8849-7B7598A8E514}" presName="spacing" presStyleCnt="0"/>
      <dgm:spPr/>
    </dgm:pt>
    <dgm:pt modelId="{3628CFA0-14A4-48CA-A799-9A06FBF52D12}" type="pres">
      <dgm:prSet presAssocID="{7E04BE7E-3663-4D90-BF41-A88ACAB5F07C}" presName="composite" presStyleCnt="0"/>
      <dgm:spPr/>
    </dgm:pt>
    <dgm:pt modelId="{5288D0AD-37B9-4215-BD59-8E3D924D706E}" type="pres">
      <dgm:prSet presAssocID="{7E04BE7E-3663-4D90-BF41-A88ACAB5F07C}" presName="imgShp" presStyleLbl="fgImgPlace1" presStyleIdx="3" presStyleCnt="4" custScaleX="262016" custScaleY="252463" custLinFactX="-33137" custLinFactNeighborX="-100000" custLinFactNeighborY="-580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ru-RU"/>
        </a:p>
      </dgm:t>
    </dgm:pt>
    <dgm:pt modelId="{DC68A453-4261-45E0-98F1-FF7534716E61}" type="pres">
      <dgm:prSet presAssocID="{7E04BE7E-3663-4D90-BF41-A88ACAB5F07C}" presName="txShp" presStyleLbl="node1" presStyleIdx="3" presStyleCnt="4" custScaleX="108129" custScaleY="201596" custLinFactNeighborX="16889" custLinFactNeighborY="-6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CDAF66-B392-4D51-AB35-469426901EF3}" srcId="{3D09AC06-03D9-4920-9AE6-DEC1F1B94D1B}" destId="{BC7830BF-21BD-49AD-96D1-42BD8CBC0EC4}" srcOrd="2" destOrd="0" parTransId="{8D72B360-C636-4940-B90F-55A52E49AEB2}" sibTransId="{97428E0B-9E41-41F1-8849-7B7598A8E514}"/>
    <dgm:cxn modelId="{8D1000FF-A5D1-4C3C-B6FC-34376EE6EBCC}" type="presOf" srcId="{3D09AC06-03D9-4920-9AE6-DEC1F1B94D1B}" destId="{442F2C00-69E0-48FF-8A89-3836066A771D}" srcOrd="0" destOrd="0" presId="urn:microsoft.com/office/officeart/2005/8/layout/vList3"/>
    <dgm:cxn modelId="{6889CEE9-B379-4AE8-B9FC-EB0FCC8584B0}" type="presOf" srcId="{66C29E70-6E17-4359-8D1B-9C0A005D8F8B}" destId="{7407EB65-A590-4FDF-ADF0-CAB8104E8385}" srcOrd="0" destOrd="0" presId="urn:microsoft.com/office/officeart/2005/8/layout/vList3"/>
    <dgm:cxn modelId="{EB5C6A6B-36BE-4AAF-96AA-5BB3AAA31C96}" srcId="{3D09AC06-03D9-4920-9AE6-DEC1F1B94D1B}" destId="{7E04BE7E-3663-4D90-BF41-A88ACAB5F07C}" srcOrd="3" destOrd="0" parTransId="{DD65ADE6-9E33-4E86-8A39-C9A0E57EE537}" sibTransId="{29D03762-3D3E-4D3A-B218-521E81D6B08C}"/>
    <dgm:cxn modelId="{C586801B-6101-462B-93B1-C8A5BAC949E4}" type="presOf" srcId="{C7CCC644-CFB3-43C1-85A3-980C3F3344B1}" destId="{BE832FEB-64A7-476C-B576-812FA4577081}" srcOrd="0" destOrd="0" presId="urn:microsoft.com/office/officeart/2005/8/layout/vList3"/>
    <dgm:cxn modelId="{8CC69D17-B572-43DF-8014-3F0DC190BFBB}" srcId="{3D09AC06-03D9-4920-9AE6-DEC1F1B94D1B}" destId="{66C29E70-6E17-4359-8D1B-9C0A005D8F8B}" srcOrd="1" destOrd="0" parTransId="{DE9D793C-9ACD-4359-9ACB-37D7E4C3CF00}" sibTransId="{7D6ACC78-9AC1-4E4C-B123-1830DBE30DED}"/>
    <dgm:cxn modelId="{199BA3F2-ECC9-41B6-98D8-D1343A9CBBDD}" type="presOf" srcId="{BC7830BF-21BD-49AD-96D1-42BD8CBC0EC4}" destId="{E3B492EB-33CB-4558-843D-64A006759895}" srcOrd="0" destOrd="0" presId="urn:microsoft.com/office/officeart/2005/8/layout/vList3"/>
    <dgm:cxn modelId="{C281328D-83D9-4EC6-B4E7-3B85BCB27F26}" srcId="{3D09AC06-03D9-4920-9AE6-DEC1F1B94D1B}" destId="{C7CCC644-CFB3-43C1-85A3-980C3F3344B1}" srcOrd="0" destOrd="0" parTransId="{F9586E6A-9FA4-4A4B-A09E-9B111CCA7942}" sibTransId="{7CB5E541-CE1A-4B7E-BAB0-30DA29CAFAB8}"/>
    <dgm:cxn modelId="{55B08D7E-562D-4D07-B065-AA3AE8C4F3C0}" type="presOf" srcId="{7E04BE7E-3663-4D90-BF41-A88ACAB5F07C}" destId="{DC68A453-4261-45E0-98F1-FF7534716E61}" srcOrd="0" destOrd="0" presId="urn:microsoft.com/office/officeart/2005/8/layout/vList3"/>
    <dgm:cxn modelId="{E2F680D5-0E1B-4D75-809B-2F9E0FC0358B}" type="presParOf" srcId="{442F2C00-69E0-48FF-8A89-3836066A771D}" destId="{C9B6B710-D73B-4171-A918-10372C54A16D}" srcOrd="0" destOrd="0" presId="urn:microsoft.com/office/officeart/2005/8/layout/vList3"/>
    <dgm:cxn modelId="{173CAB29-446C-42FB-BE39-B6E85CA0207F}" type="presParOf" srcId="{C9B6B710-D73B-4171-A918-10372C54A16D}" destId="{0F4E359C-009F-437B-9310-761FA436EF89}" srcOrd="0" destOrd="0" presId="urn:microsoft.com/office/officeart/2005/8/layout/vList3"/>
    <dgm:cxn modelId="{D2EC6FAF-AF9A-4C2D-8D59-8173DD2E9369}" type="presParOf" srcId="{C9B6B710-D73B-4171-A918-10372C54A16D}" destId="{BE832FEB-64A7-476C-B576-812FA4577081}" srcOrd="1" destOrd="0" presId="urn:microsoft.com/office/officeart/2005/8/layout/vList3"/>
    <dgm:cxn modelId="{CCF7C86A-A5C8-430E-A2B4-2EB88C49FF10}" type="presParOf" srcId="{442F2C00-69E0-48FF-8A89-3836066A771D}" destId="{AAED6FD1-2AF1-41F0-BD17-FEE181FDE10C}" srcOrd="1" destOrd="0" presId="urn:microsoft.com/office/officeart/2005/8/layout/vList3"/>
    <dgm:cxn modelId="{91055BE3-08F4-4125-B5C5-F94C74829EB0}" type="presParOf" srcId="{442F2C00-69E0-48FF-8A89-3836066A771D}" destId="{8AAFD5F4-13B5-4EAB-86E2-B11DAA92ED0C}" srcOrd="2" destOrd="0" presId="urn:microsoft.com/office/officeart/2005/8/layout/vList3"/>
    <dgm:cxn modelId="{5A17834C-C93C-4A60-9C22-367E680B325B}" type="presParOf" srcId="{8AAFD5F4-13B5-4EAB-86E2-B11DAA92ED0C}" destId="{7C228501-87AB-4418-9D77-3C689146FE9F}" srcOrd="0" destOrd="0" presId="urn:microsoft.com/office/officeart/2005/8/layout/vList3"/>
    <dgm:cxn modelId="{F0036BBA-B0DC-4B49-8C2F-7374D4D8D87A}" type="presParOf" srcId="{8AAFD5F4-13B5-4EAB-86E2-B11DAA92ED0C}" destId="{7407EB65-A590-4FDF-ADF0-CAB8104E8385}" srcOrd="1" destOrd="0" presId="urn:microsoft.com/office/officeart/2005/8/layout/vList3"/>
    <dgm:cxn modelId="{EA274B4D-C1CD-4C7F-9BD7-8741ED6FA05C}" type="presParOf" srcId="{442F2C00-69E0-48FF-8A89-3836066A771D}" destId="{EB71DB86-6087-4AB8-9DDC-998D8E1A4210}" srcOrd="3" destOrd="0" presId="urn:microsoft.com/office/officeart/2005/8/layout/vList3"/>
    <dgm:cxn modelId="{BD00DB38-7246-4E76-A6BE-003E270984D1}" type="presParOf" srcId="{442F2C00-69E0-48FF-8A89-3836066A771D}" destId="{2F5B97A4-740F-4D28-A8F4-1BAD2B861CA9}" srcOrd="4" destOrd="0" presId="urn:microsoft.com/office/officeart/2005/8/layout/vList3"/>
    <dgm:cxn modelId="{FC5631D2-3D72-4804-B34C-5683ED8D01B8}" type="presParOf" srcId="{2F5B97A4-740F-4D28-A8F4-1BAD2B861CA9}" destId="{D1140EBF-B79B-4B9A-917E-C817BF622FEA}" srcOrd="0" destOrd="0" presId="urn:microsoft.com/office/officeart/2005/8/layout/vList3"/>
    <dgm:cxn modelId="{4EF82465-BED4-4A01-9E02-A215BA47C0CC}" type="presParOf" srcId="{2F5B97A4-740F-4D28-A8F4-1BAD2B861CA9}" destId="{E3B492EB-33CB-4558-843D-64A006759895}" srcOrd="1" destOrd="0" presId="urn:microsoft.com/office/officeart/2005/8/layout/vList3"/>
    <dgm:cxn modelId="{7F09386C-8BBA-4426-A02C-D809D18603B9}" type="presParOf" srcId="{442F2C00-69E0-48FF-8A89-3836066A771D}" destId="{8E9C2ED3-A7E9-4CBC-B90F-8C51D5770092}" srcOrd="5" destOrd="0" presId="urn:microsoft.com/office/officeart/2005/8/layout/vList3"/>
    <dgm:cxn modelId="{D4456FB2-BE7B-47CF-BDF9-2013EDD4BA8C}" type="presParOf" srcId="{442F2C00-69E0-48FF-8A89-3836066A771D}" destId="{3628CFA0-14A4-48CA-A799-9A06FBF52D12}" srcOrd="6" destOrd="0" presId="urn:microsoft.com/office/officeart/2005/8/layout/vList3"/>
    <dgm:cxn modelId="{6399CFD7-3714-463E-8FFD-7F3F42FE7BFB}" type="presParOf" srcId="{3628CFA0-14A4-48CA-A799-9A06FBF52D12}" destId="{5288D0AD-37B9-4215-BD59-8E3D924D706E}" srcOrd="0" destOrd="0" presId="urn:microsoft.com/office/officeart/2005/8/layout/vList3"/>
    <dgm:cxn modelId="{E98F029C-C896-4B03-93B2-8F5376379326}" type="presParOf" srcId="{3628CFA0-14A4-48CA-A799-9A06FBF52D12}" destId="{DC68A453-4261-45E0-98F1-FF7534716E6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65A685-CBEE-4561-9A1F-D5DDA891C0A7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3DDEF68F-2071-4FD2-9571-FE5B80339E3E}" type="pres">
      <dgm:prSet presAssocID="{4665A685-CBEE-4561-9A1F-D5DDA891C0A7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C88133D7-120E-4498-B008-323787638F25}" type="presOf" srcId="{4665A685-CBEE-4561-9A1F-D5DDA891C0A7}" destId="{3DDEF68F-2071-4FD2-9571-FE5B80339E3E}" srcOrd="0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BDE840-1A58-4C24-B48C-14D1C147DABF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E97280-5EC3-4CF3-ACAF-D3E62A91AF01}">
      <dgm:prSet phldrT="[Текст]" custT="1"/>
      <dgm:spPr>
        <a:solidFill>
          <a:schemeClr val="bg1">
            <a:lumMod val="65000"/>
          </a:schemeClr>
        </a:solidFill>
        <a:ln>
          <a:solidFill>
            <a:schemeClr val="bg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539 автобусов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E7671C-D458-4584-8108-64119D8E9514}" type="parTrans" cxnId="{CEE54E46-3B96-4D72-94E5-E1522B3EE5B5}">
      <dgm:prSet/>
      <dgm:spPr/>
      <dgm:t>
        <a:bodyPr/>
        <a:lstStyle/>
        <a:p>
          <a:endParaRPr lang="ru-RU"/>
        </a:p>
      </dgm:t>
    </dgm:pt>
    <dgm:pt modelId="{2C66704C-55AC-4928-84C5-6799084BF268}" type="sibTrans" cxnId="{CEE54E46-3B96-4D72-94E5-E1522B3EE5B5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24094DF6-1BDF-4D70-9ED8-F0659D653DE4}">
      <dgm:prSet phldrT="[Текст]" custT="1"/>
      <dgm:spPr>
        <a:solidFill>
          <a:schemeClr val="bg1">
            <a:lumMod val="65000"/>
          </a:schemeClr>
        </a:soli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200" dirty="0" smtClean="0">
              <a:latin typeface="Arial" panose="020B0604020202020204" pitchFamily="34" charset="0"/>
              <a:cs typeface="Arial" panose="020B0604020202020204" pitchFamily="34" charset="0"/>
            </a:rPr>
            <a:t>48 единиц спец техники</a:t>
          </a:r>
          <a:endParaRPr lang="ru-RU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A9EB6F-5A83-497A-A4C4-482C08CB5ACA}" type="parTrans" cxnId="{25607EE7-3257-49CA-A29D-54B941E7A889}">
      <dgm:prSet/>
      <dgm:spPr/>
      <dgm:t>
        <a:bodyPr/>
        <a:lstStyle/>
        <a:p>
          <a:endParaRPr lang="ru-RU"/>
        </a:p>
      </dgm:t>
    </dgm:pt>
    <dgm:pt modelId="{4D249643-5732-47E1-9130-B72866EFC240}" type="sibTrans" cxnId="{25607EE7-3257-49CA-A29D-54B941E7A88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B99BD03D-6DF5-40CD-A0D9-69BD3C3B3181}" type="pres">
      <dgm:prSet presAssocID="{C8BDE840-1A58-4C24-B48C-14D1C147DABF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06FB2ECD-6E1B-4797-8482-DE5D532E19C6}" type="pres">
      <dgm:prSet presAssocID="{4BE97280-5EC3-4CF3-ACAF-D3E62A91AF01}" presName="text1" presStyleCnt="0"/>
      <dgm:spPr/>
    </dgm:pt>
    <dgm:pt modelId="{D3E65EE5-AFA2-4296-B2A8-198C1C499CFC}" type="pres">
      <dgm:prSet presAssocID="{4BE97280-5EC3-4CF3-ACAF-D3E62A91AF01}" presName="textRepeatNode" presStyleLbl="alignNode1" presStyleIdx="0" presStyleCnt="2" custScaleX="97536" custScaleY="91660" custLinFactNeighborX="6003" custLinFactNeighborY="-194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30634-C674-4697-A63C-D21291BD4F37}" type="pres">
      <dgm:prSet presAssocID="{4BE97280-5EC3-4CF3-ACAF-D3E62A91AF01}" presName="textaccent1" presStyleCnt="0"/>
      <dgm:spPr/>
    </dgm:pt>
    <dgm:pt modelId="{EAB5291F-B7FF-45E3-8D67-4FEE59E9CE0F}" type="pres">
      <dgm:prSet presAssocID="{4BE97280-5EC3-4CF3-ACAF-D3E62A91AF01}" presName="accentRepeatNode" presStyleLbl="solidAlignAcc1" presStyleIdx="0" presStyleCnt="4" custLinFactX="-25883" custLinFactNeighborX="-100000" custLinFactNeighborY="28493"/>
      <dgm:spPr>
        <a:ln>
          <a:solidFill>
            <a:schemeClr val="bg2">
              <a:lumMod val="40000"/>
              <a:lumOff val="60000"/>
            </a:schemeClr>
          </a:solidFill>
        </a:ln>
      </dgm:spPr>
    </dgm:pt>
    <dgm:pt modelId="{BFC14B8C-172F-481D-9770-9D02D47CFFF1}" type="pres">
      <dgm:prSet presAssocID="{2C66704C-55AC-4928-84C5-6799084BF268}" presName="image1" presStyleCnt="0"/>
      <dgm:spPr/>
    </dgm:pt>
    <dgm:pt modelId="{F4A208CD-BADE-4718-8A59-CCF543114E63}" type="pres">
      <dgm:prSet presAssocID="{2C66704C-55AC-4928-84C5-6799084BF268}" presName="imageRepeatNode" presStyleLbl="alignAcc1" presStyleIdx="0" presStyleCnt="2" custScaleX="110841" custScaleY="117048"/>
      <dgm:spPr/>
      <dgm:t>
        <a:bodyPr/>
        <a:lstStyle/>
        <a:p>
          <a:endParaRPr lang="ru-RU"/>
        </a:p>
      </dgm:t>
    </dgm:pt>
    <dgm:pt modelId="{18728CB3-60B1-4F9B-9E89-9675A77A6C95}" type="pres">
      <dgm:prSet presAssocID="{2C66704C-55AC-4928-84C5-6799084BF268}" presName="imageaccent1" presStyleCnt="0"/>
      <dgm:spPr/>
    </dgm:pt>
    <dgm:pt modelId="{D5CBA900-0549-459E-977A-02E11129DF5A}" type="pres">
      <dgm:prSet presAssocID="{2C66704C-55AC-4928-84C5-6799084BF268}" presName="accentRepeatNode" presStyleLbl="solidAlignAcc1" presStyleIdx="1" presStyleCnt="4"/>
      <dgm:spPr>
        <a:ln>
          <a:solidFill>
            <a:schemeClr val="bg2">
              <a:lumMod val="40000"/>
              <a:lumOff val="60000"/>
            </a:schemeClr>
          </a:solidFill>
        </a:ln>
      </dgm:spPr>
    </dgm:pt>
    <dgm:pt modelId="{1EDE3FCB-193A-44AE-9637-9EE626D9425C}" type="pres">
      <dgm:prSet presAssocID="{24094DF6-1BDF-4D70-9ED8-F0659D653DE4}" presName="text2" presStyleCnt="0"/>
      <dgm:spPr/>
    </dgm:pt>
    <dgm:pt modelId="{05B20CC4-3C9C-4B1A-B93F-D73363EED537}" type="pres">
      <dgm:prSet presAssocID="{24094DF6-1BDF-4D70-9ED8-F0659D653DE4}" presName="textRepeatNode" presStyleLbl="alignNode1" presStyleIdx="1" presStyleCnt="2" custScaleX="90421" custScaleY="848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89C68-9441-40EA-985C-F16BC3063B14}" type="pres">
      <dgm:prSet presAssocID="{24094DF6-1BDF-4D70-9ED8-F0659D653DE4}" presName="textaccent2" presStyleCnt="0"/>
      <dgm:spPr/>
    </dgm:pt>
    <dgm:pt modelId="{22A629CD-EBB5-43DC-85AB-743445DD9C38}" type="pres">
      <dgm:prSet presAssocID="{24094DF6-1BDF-4D70-9ED8-F0659D653DE4}" presName="accentRepeatNode" presStyleLbl="solidAlignAcc1" presStyleIdx="2" presStyleCnt="4" custFlipVert="1" custScaleX="41211" custScaleY="83716" custLinFactNeighborX="41211" custLinFactNeighborY="83716"/>
      <dgm:spPr>
        <a:ln>
          <a:solidFill>
            <a:schemeClr val="bg2">
              <a:lumMod val="60000"/>
              <a:lumOff val="40000"/>
            </a:schemeClr>
          </a:solidFill>
        </a:ln>
      </dgm:spPr>
    </dgm:pt>
    <dgm:pt modelId="{AE9BB802-E033-489A-B3D2-A0752427743C}" type="pres">
      <dgm:prSet presAssocID="{4D249643-5732-47E1-9130-B72866EFC240}" presName="image2" presStyleCnt="0"/>
      <dgm:spPr/>
    </dgm:pt>
    <dgm:pt modelId="{C772D07F-63FF-4074-B4D4-E456202078AF}" type="pres">
      <dgm:prSet presAssocID="{4D249643-5732-47E1-9130-B72866EFC240}" presName="imageRepeatNode" presStyleLbl="alignAcc1" presStyleIdx="1" presStyleCnt="2" custScaleX="99129" custScaleY="105178" custLinFactNeighborX="-5017" custLinFactNeighborY="-9096"/>
      <dgm:spPr/>
      <dgm:t>
        <a:bodyPr/>
        <a:lstStyle/>
        <a:p>
          <a:endParaRPr lang="ru-RU"/>
        </a:p>
      </dgm:t>
    </dgm:pt>
    <dgm:pt modelId="{3BCB8303-AAF8-4F71-8DDC-2B18A8E1A671}" type="pres">
      <dgm:prSet presAssocID="{4D249643-5732-47E1-9130-B72866EFC240}" presName="imageaccent2" presStyleCnt="0"/>
      <dgm:spPr/>
    </dgm:pt>
    <dgm:pt modelId="{58E388E3-662A-4D16-8DB2-FA6D02EE75A3}" type="pres">
      <dgm:prSet presAssocID="{4D249643-5732-47E1-9130-B72866EFC240}" presName="accentRepeatNode" presStyleLbl="solidAlignAcc1" presStyleIdx="3" presStyleCnt="4" custLinFactNeighborX="-88554" custLinFactNeighborY="-9326"/>
      <dgm:spPr>
        <a:ln>
          <a:solidFill>
            <a:schemeClr val="bg2">
              <a:lumMod val="60000"/>
              <a:lumOff val="40000"/>
            </a:schemeClr>
          </a:solidFill>
        </a:ln>
      </dgm:spPr>
    </dgm:pt>
  </dgm:ptLst>
  <dgm:cxnLst>
    <dgm:cxn modelId="{31D6FD3E-8C7F-45B8-859F-F3E8AFB6B2E8}" type="presOf" srcId="{4D249643-5732-47E1-9130-B72866EFC240}" destId="{C772D07F-63FF-4074-B4D4-E456202078AF}" srcOrd="0" destOrd="0" presId="urn:microsoft.com/office/officeart/2008/layout/HexagonCluster"/>
    <dgm:cxn modelId="{25607EE7-3257-49CA-A29D-54B941E7A889}" srcId="{C8BDE840-1A58-4C24-B48C-14D1C147DABF}" destId="{24094DF6-1BDF-4D70-9ED8-F0659D653DE4}" srcOrd="1" destOrd="0" parTransId="{3DA9EB6F-5A83-497A-A4C4-482C08CB5ACA}" sibTransId="{4D249643-5732-47E1-9130-B72866EFC240}"/>
    <dgm:cxn modelId="{300AF0A5-D902-40A2-AFDB-6985430D0443}" type="presOf" srcId="{4BE97280-5EC3-4CF3-ACAF-D3E62A91AF01}" destId="{D3E65EE5-AFA2-4296-B2A8-198C1C499CFC}" srcOrd="0" destOrd="0" presId="urn:microsoft.com/office/officeart/2008/layout/HexagonCluster"/>
    <dgm:cxn modelId="{A885F708-F6DA-434C-B5DF-59CCD885D125}" type="presOf" srcId="{C8BDE840-1A58-4C24-B48C-14D1C147DABF}" destId="{B99BD03D-6DF5-40CD-A0D9-69BD3C3B3181}" srcOrd="0" destOrd="0" presId="urn:microsoft.com/office/officeart/2008/layout/HexagonCluster"/>
    <dgm:cxn modelId="{E7B7D0EB-EFCF-4B74-8557-FCFE24329332}" type="presOf" srcId="{2C66704C-55AC-4928-84C5-6799084BF268}" destId="{F4A208CD-BADE-4718-8A59-CCF543114E63}" srcOrd="0" destOrd="0" presId="urn:microsoft.com/office/officeart/2008/layout/HexagonCluster"/>
    <dgm:cxn modelId="{2ADB97E9-4D14-40E0-B445-7EDB6BF4E62C}" type="presOf" srcId="{24094DF6-1BDF-4D70-9ED8-F0659D653DE4}" destId="{05B20CC4-3C9C-4B1A-B93F-D73363EED537}" srcOrd="0" destOrd="0" presId="urn:microsoft.com/office/officeart/2008/layout/HexagonCluster"/>
    <dgm:cxn modelId="{CEE54E46-3B96-4D72-94E5-E1522B3EE5B5}" srcId="{C8BDE840-1A58-4C24-B48C-14D1C147DABF}" destId="{4BE97280-5EC3-4CF3-ACAF-D3E62A91AF01}" srcOrd="0" destOrd="0" parTransId="{8DE7671C-D458-4584-8108-64119D8E9514}" sibTransId="{2C66704C-55AC-4928-84C5-6799084BF268}"/>
    <dgm:cxn modelId="{E5305D59-D105-453B-BEA8-52C2875EEC3E}" type="presParOf" srcId="{B99BD03D-6DF5-40CD-A0D9-69BD3C3B3181}" destId="{06FB2ECD-6E1B-4797-8482-DE5D532E19C6}" srcOrd="0" destOrd="0" presId="urn:microsoft.com/office/officeart/2008/layout/HexagonCluster"/>
    <dgm:cxn modelId="{E7C230D0-70F0-4974-A5FE-E263EF6152B7}" type="presParOf" srcId="{06FB2ECD-6E1B-4797-8482-DE5D532E19C6}" destId="{D3E65EE5-AFA2-4296-B2A8-198C1C499CFC}" srcOrd="0" destOrd="0" presId="urn:microsoft.com/office/officeart/2008/layout/HexagonCluster"/>
    <dgm:cxn modelId="{A21556C7-2CC9-4824-BBD5-FC579F1A8300}" type="presParOf" srcId="{B99BD03D-6DF5-40CD-A0D9-69BD3C3B3181}" destId="{08230634-C674-4697-A63C-D21291BD4F37}" srcOrd="1" destOrd="0" presId="urn:microsoft.com/office/officeart/2008/layout/HexagonCluster"/>
    <dgm:cxn modelId="{B1307D79-1F70-41CC-AC63-70EA57CCDF6C}" type="presParOf" srcId="{08230634-C674-4697-A63C-D21291BD4F37}" destId="{EAB5291F-B7FF-45E3-8D67-4FEE59E9CE0F}" srcOrd="0" destOrd="0" presId="urn:microsoft.com/office/officeart/2008/layout/HexagonCluster"/>
    <dgm:cxn modelId="{FBE0173C-9315-4DF9-ABB4-16E04E0CE0A3}" type="presParOf" srcId="{B99BD03D-6DF5-40CD-A0D9-69BD3C3B3181}" destId="{BFC14B8C-172F-481D-9770-9D02D47CFFF1}" srcOrd="2" destOrd="0" presId="urn:microsoft.com/office/officeart/2008/layout/HexagonCluster"/>
    <dgm:cxn modelId="{BE1B767D-B480-4516-A2F5-49509F6F9AE3}" type="presParOf" srcId="{BFC14B8C-172F-481D-9770-9D02D47CFFF1}" destId="{F4A208CD-BADE-4718-8A59-CCF543114E63}" srcOrd="0" destOrd="0" presId="urn:microsoft.com/office/officeart/2008/layout/HexagonCluster"/>
    <dgm:cxn modelId="{9CD600CA-1605-41AC-8833-6BC24EA36196}" type="presParOf" srcId="{B99BD03D-6DF5-40CD-A0D9-69BD3C3B3181}" destId="{18728CB3-60B1-4F9B-9E89-9675A77A6C95}" srcOrd="3" destOrd="0" presId="urn:microsoft.com/office/officeart/2008/layout/HexagonCluster"/>
    <dgm:cxn modelId="{47797488-9C2F-41A3-A8C1-4633A19B3193}" type="presParOf" srcId="{18728CB3-60B1-4F9B-9E89-9675A77A6C95}" destId="{D5CBA900-0549-459E-977A-02E11129DF5A}" srcOrd="0" destOrd="0" presId="urn:microsoft.com/office/officeart/2008/layout/HexagonCluster"/>
    <dgm:cxn modelId="{3F0867AE-AC21-416D-84F6-EEE49DA59B89}" type="presParOf" srcId="{B99BD03D-6DF5-40CD-A0D9-69BD3C3B3181}" destId="{1EDE3FCB-193A-44AE-9637-9EE626D9425C}" srcOrd="4" destOrd="0" presId="urn:microsoft.com/office/officeart/2008/layout/HexagonCluster"/>
    <dgm:cxn modelId="{D44D85B9-2C71-437E-B4D7-9710030CA76B}" type="presParOf" srcId="{1EDE3FCB-193A-44AE-9637-9EE626D9425C}" destId="{05B20CC4-3C9C-4B1A-B93F-D73363EED537}" srcOrd="0" destOrd="0" presId="urn:microsoft.com/office/officeart/2008/layout/HexagonCluster"/>
    <dgm:cxn modelId="{A32BC193-A6F8-4000-98F2-2E98B54C1AA1}" type="presParOf" srcId="{B99BD03D-6DF5-40CD-A0D9-69BD3C3B3181}" destId="{33789C68-9441-40EA-985C-F16BC3063B14}" srcOrd="5" destOrd="0" presId="urn:microsoft.com/office/officeart/2008/layout/HexagonCluster"/>
    <dgm:cxn modelId="{065D4AFD-9072-43C7-A86C-249C99B7F72F}" type="presParOf" srcId="{33789C68-9441-40EA-985C-F16BC3063B14}" destId="{22A629CD-EBB5-43DC-85AB-743445DD9C38}" srcOrd="0" destOrd="0" presId="urn:microsoft.com/office/officeart/2008/layout/HexagonCluster"/>
    <dgm:cxn modelId="{C42AF67C-C648-4AC3-8343-D4BB224BBEAE}" type="presParOf" srcId="{B99BD03D-6DF5-40CD-A0D9-69BD3C3B3181}" destId="{AE9BB802-E033-489A-B3D2-A0752427743C}" srcOrd="6" destOrd="0" presId="urn:microsoft.com/office/officeart/2008/layout/HexagonCluster"/>
    <dgm:cxn modelId="{EBD9E859-323F-408E-A206-BD8B0A130B06}" type="presParOf" srcId="{AE9BB802-E033-489A-B3D2-A0752427743C}" destId="{C772D07F-63FF-4074-B4D4-E456202078AF}" srcOrd="0" destOrd="0" presId="urn:microsoft.com/office/officeart/2008/layout/HexagonCluster"/>
    <dgm:cxn modelId="{42FEDB4F-B043-4D36-87D5-F50DADA67081}" type="presParOf" srcId="{B99BD03D-6DF5-40CD-A0D9-69BD3C3B3181}" destId="{3BCB8303-AAF8-4F71-8DDC-2B18A8E1A671}" srcOrd="7" destOrd="0" presId="urn:microsoft.com/office/officeart/2008/layout/HexagonCluster"/>
    <dgm:cxn modelId="{93C46FBC-59B8-471E-A3B4-1A5F926ED02A}" type="presParOf" srcId="{3BCB8303-AAF8-4F71-8DDC-2B18A8E1A671}" destId="{58E388E3-662A-4D16-8DB2-FA6D02EE75A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B8AD6D-10B8-48FF-A2A2-FA55748B9EB0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C9A985-9ADA-4DF1-89FD-F25F2DF03822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22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 – 1 801,1 млн. руб.</a:t>
          </a:r>
          <a:endParaRPr lang="ru-RU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CAE2F9-E1DB-4FF1-9A32-B0301ECF5565}" type="parTrans" cxnId="{3111DFE8-90FD-40B0-AC15-F7589C3AFC0E}">
      <dgm:prSet/>
      <dgm:spPr/>
      <dgm:t>
        <a:bodyPr/>
        <a:lstStyle/>
        <a:p>
          <a:endParaRPr lang="ru-RU"/>
        </a:p>
      </dgm:t>
    </dgm:pt>
    <dgm:pt modelId="{33C61DA0-82F6-4D3E-813A-5F66774E5109}" type="sibTrans" cxnId="{3111DFE8-90FD-40B0-AC15-F7589C3AFC0E}">
      <dgm:prSet/>
      <dgm:spPr/>
      <dgm:t>
        <a:bodyPr/>
        <a:lstStyle/>
        <a:p>
          <a:endParaRPr lang="ru-RU"/>
        </a:p>
      </dgm:t>
    </dgm:pt>
    <dgm:pt modelId="{DA1734B9-3E16-4B25-BB07-C575FD3986D8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1 419,3</a:t>
          </a:r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 млн. руб.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684FDE-0989-4B81-8532-EAA7FCA88095}" type="parTrans" cxnId="{98E0C307-7FB8-455A-8283-CFC8C40D7F9E}">
      <dgm:prSet/>
      <dgm:spPr/>
      <dgm:t>
        <a:bodyPr/>
        <a:lstStyle/>
        <a:p>
          <a:endParaRPr lang="ru-RU"/>
        </a:p>
      </dgm:t>
    </dgm:pt>
    <dgm:pt modelId="{E9E303EC-789E-4D54-8C13-F346E7B25AA8}" type="sibTrans" cxnId="{98E0C307-7FB8-455A-8283-CFC8C40D7F9E}">
      <dgm:prSet/>
      <dgm:spPr/>
      <dgm:t>
        <a:bodyPr/>
        <a:lstStyle/>
        <a:p>
          <a:endParaRPr lang="ru-RU"/>
        </a:p>
      </dgm:t>
    </dgm:pt>
    <dgm:pt modelId="{00CC8328-2674-4BFB-8811-F50C0904BEC1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381,8 млн. руб.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41971A-E198-4F80-8EF1-493BF73FA21C}" type="parTrans" cxnId="{14FDC954-CE14-4C7F-BE95-82DE49E137C2}">
      <dgm:prSet/>
      <dgm:spPr/>
      <dgm:t>
        <a:bodyPr/>
        <a:lstStyle/>
        <a:p>
          <a:endParaRPr lang="ru-RU"/>
        </a:p>
      </dgm:t>
    </dgm:pt>
    <dgm:pt modelId="{A9F4D7F5-6B59-47F1-8B88-245DCD11E5DE}" type="sibTrans" cxnId="{14FDC954-CE14-4C7F-BE95-82DE49E137C2}">
      <dgm:prSet/>
      <dgm:spPr/>
      <dgm:t>
        <a:bodyPr/>
        <a:lstStyle/>
        <a:p>
          <a:endParaRPr lang="ru-RU"/>
        </a:p>
      </dgm:t>
    </dgm:pt>
    <dgm:pt modelId="{34338EF6-C4B3-404D-BBC4-1C3F77C8BF0F}" type="pres">
      <dgm:prSet presAssocID="{8EB8AD6D-10B8-48FF-A2A2-FA55748B9EB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5BD8079-3474-417D-ABAD-D0AA3BFD03C1}" type="pres">
      <dgm:prSet presAssocID="{ECC9A985-9ADA-4DF1-89FD-F25F2DF03822}" presName="root" presStyleCnt="0">
        <dgm:presLayoutVars>
          <dgm:chMax/>
          <dgm:chPref val="4"/>
        </dgm:presLayoutVars>
      </dgm:prSet>
      <dgm:spPr/>
    </dgm:pt>
    <dgm:pt modelId="{E46D5753-0BE4-42B9-88C5-CD43D1BEAEFA}" type="pres">
      <dgm:prSet presAssocID="{ECC9A985-9ADA-4DF1-89FD-F25F2DF03822}" presName="rootComposite" presStyleCnt="0">
        <dgm:presLayoutVars/>
      </dgm:prSet>
      <dgm:spPr/>
    </dgm:pt>
    <dgm:pt modelId="{6833D156-4DEE-4452-9C3E-5B5DF950EC81}" type="pres">
      <dgm:prSet presAssocID="{ECC9A985-9ADA-4DF1-89FD-F25F2DF03822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C21147B2-90FE-4A71-8E22-FB482F2234BE}" type="pres">
      <dgm:prSet presAssocID="{ECC9A985-9ADA-4DF1-89FD-F25F2DF03822}" presName="childShape" presStyleCnt="0">
        <dgm:presLayoutVars>
          <dgm:chMax val="0"/>
          <dgm:chPref val="0"/>
        </dgm:presLayoutVars>
      </dgm:prSet>
      <dgm:spPr/>
    </dgm:pt>
    <dgm:pt modelId="{AB9A315E-E672-4740-9BF1-15F4A3767BEA}" type="pres">
      <dgm:prSet presAssocID="{DA1734B9-3E16-4B25-BB07-C575FD3986D8}" presName="childComposite" presStyleCnt="0">
        <dgm:presLayoutVars>
          <dgm:chMax val="0"/>
          <dgm:chPref val="0"/>
        </dgm:presLayoutVars>
      </dgm:prSet>
      <dgm:spPr/>
    </dgm:pt>
    <dgm:pt modelId="{D4163A9A-8A0D-4E1D-B1A8-BF718C26A115}" type="pres">
      <dgm:prSet presAssocID="{DA1734B9-3E16-4B25-BB07-C575FD3986D8}" presName="Image" presStyleLbl="node1" presStyleIdx="0" presStyleCnt="2" custScaleX="75237" custScaleY="71069" custLinFactNeighborY="822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891B7C96-F96E-4FFF-B6C9-875F6B96A281}" type="pres">
      <dgm:prSet presAssocID="{DA1734B9-3E16-4B25-BB07-C575FD3986D8}" presName="childText" presStyleLbl="lnNode1" presStyleIdx="0" presStyleCnt="2" custLinFactNeighborX="81" custLinFactNeighborY="7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C5A26-FFD5-4E75-8FEF-60605C05B4A7}" type="pres">
      <dgm:prSet presAssocID="{00CC8328-2674-4BFB-8811-F50C0904BEC1}" presName="childComposite" presStyleCnt="0">
        <dgm:presLayoutVars>
          <dgm:chMax val="0"/>
          <dgm:chPref val="0"/>
        </dgm:presLayoutVars>
      </dgm:prSet>
      <dgm:spPr/>
    </dgm:pt>
    <dgm:pt modelId="{C6EAB5BB-8F10-404F-9431-B2DD6EB97D20}" type="pres">
      <dgm:prSet presAssocID="{00CC8328-2674-4BFB-8811-F50C0904BEC1}" presName="Image" presStyleLbl="node1" presStyleIdx="1" presStyleCnt="2" custScaleX="75237" custScaleY="6806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C1E8DFAD-5796-4E0D-9F00-50921A214142}" type="pres">
      <dgm:prSet presAssocID="{00CC8328-2674-4BFB-8811-F50C0904BEC1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11DFE8-90FD-40B0-AC15-F7589C3AFC0E}" srcId="{8EB8AD6D-10B8-48FF-A2A2-FA55748B9EB0}" destId="{ECC9A985-9ADA-4DF1-89FD-F25F2DF03822}" srcOrd="0" destOrd="0" parTransId="{12CAE2F9-E1DB-4FF1-9A32-B0301ECF5565}" sibTransId="{33C61DA0-82F6-4D3E-813A-5F66774E5109}"/>
    <dgm:cxn modelId="{C177ECCD-C481-4D41-A620-4BF78DC0690E}" type="presOf" srcId="{8EB8AD6D-10B8-48FF-A2A2-FA55748B9EB0}" destId="{34338EF6-C4B3-404D-BBC4-1C3F77C8BF0F}" srcOrd="0" destOrd="0" presId="urn:microsoft.com/office/officeart/2008/layout/PictureAccentList"/>
    <dgm:cxn modelId="{14FDC954-CE14-4C7F-BE95-82DE49E137C2}" srcId="{ECC9A985-9ADA-4DF1-89FD-F25F2DF03822}" destId="{00CC8328-2674-4BFB-8811-F50C0904BEC1}" srcOrd="1" destOrd="0" parTransId="{8B41971A-E198-4F80-8EF1-493BF73FA21C}" sibTransId="{A9F4D7F5-6B59-47F1-8B88-245DCD11E5DE}"/>
    <dgm:cxn modelId="{ECB9EF5B-6F2D-4E9C-B958-3839F7F8BC5A}" type="presOf" srcId="{DA1734B9-3E16-4B25-BB07-C575FD3986D8}" destId="{891B7C96-F96E-4FFF-B6C9-875F6B96A281}" srcOrd="0" destOrd="0" presId="urn:microsoft.com/office/officeart/2008/layout/PictureAccentList"/>
    <dgm:cxn modelId="{DE157D86-FDDC-444B-8869-6B3C6A2BF582}" type="presOf" srcId="{ECC9A985-9ADA-4DF1-89FD-F25F2DF03822}" destId="{6833D156-4DEE-4452-9C3E-5B5DF950EC81}" srcOrd="0" destOrd="0" presId="urn:microsoft.com/office/officeart/2008/layout/PictureAccentList"/>
    <dgm:cxn modelId="{718A8D1A-48FB-4355-A82A-B46843288182}" type="presOf" srcId="{00CC8328-2674-4BFB-8811-F50C0904BEC1}" destId="{C1E8DFAD-5796-4E0D-9F00-50921A214142}" srcOrd="0" destOrd="0" presId="urn:microsoft.com/office/officeart/2008/layout/PictureAccentList"/>
    <dgm:cxn modelId="{98E0C307-7FB8-455A-8283-CFC8C40D7F9E}" srcId="{ECC9A985-9ADA-4DF1-89FD-F25F2DF03822}" destId="{DA1734B9-3E16-4B25-BB07-C575FD3986D8}" srcOrd="0" destOrd="0" parTransId="{69684FDE-0989-4B81-8532-EAA7FCA88095}" sibTransId="{E9E303EC-789E-4D54-8C13-F346E7B25AA8}"/>
    <dgm:cxn modelId="{E309713E-C874-4710-871D-8C1D779F951A}" type="presParOf" srcId="{34338EF6-C4B3-404D-BBC4-1C3F77C8BF0F}" destId="{95BD8079-3474-417D-ABAD-D0AA3BFD03C1}" srcOrd="0" destOrd="0" presId="urn:microsoft.com/office/officeart/2008/layout/PictureAccentList"/>
    <dgm:cxn modelId="{D394EF5F-6F63-4FB0-9CAA-C4334EB8E4CF}" type="presParOf" srcId="{95BD8079-3474-417D-ABAD-D0AA3BFD03C1}" destId="{E46D5753-0BE4-42B9-88C5-CD43D1BEAEFA}" srcOrd="0" destOrd="0" presId="urn:microsoft.com/office/officeart/2008/layout/PictureAccentList"/>
    <dgm:cxn modelId="{7E0D0408-FF2E-4F9C-8343-E98114265482}" type="presParOf" srcId="{E46D5753-0BE4-42B9-88C5-CD43D1BEAEFA}" destId="{6833D156-4DEE-4452-9C3E-5B5DF950EC81}" srcOrd="0" destOrd="0" presId="urn:microsoft.com/office/officeart/2008/layout/PictureAccentList"/>
    <dgm:cxn modelId="{27D1113B-5B56-4E2C-A98A-E1B1BBC6127E}" type="presParOf" srcId="{95BD8079-3474-417D-ABAD-D0AA3BFD03C1}" destId="{C21147B2-90FE-4A71-8E22-FB482F2234BE}" srcOrd="1" destOrd="0" presId="urn:microsoft.com/office/officeart/2008/layout/PictureAccentList"/>
    <dgm:cxn modelId="{D79D5976-900E-45E7-8FF0-64CCF59CE6A1}" type="presParOf" srcId="{C21147B2-90FE-4A71-8E22-FB482F2234BE}" destId="{AB9A315E-E672-4740-9BF1-15F4A3767BEA}" srcOrd="0" destOrd="0" presId="urn:microsoft.com/office/officeart/2008/layout/PictureAccentList"/>
    <dgm:cxn modelId="{8EB657E9-16AA-4C36-9593-8EED5FFD4C84}" type="presParOf" srcId="{AB9A315E-E672-4740-9BF1-15F4A3767BEA}" destId="{D4163A9A-8A0D-4E1D-B1A8-BF718C26A115}" srcOrd="0" destOrd="0" presId="urn:microsoft.com/office/officeart/2008/layout/PictureAccentList"/>
    <dgm:cxn modelId="{9F5B15D5-2B19-4D52-9AA2-4A59EB57261C}" type="presParOf" srcId="{AB9A315E-E672-4740-9BF1-15F4A3767BEA}" destId="{891B7C96-F96E-4FFF-B6C9-875F6B96A281}" srcOrd="1" destOrd="0" presId="urn:microsoft.com/office/officeart/2008/layout/PictureAccentList"/>
    <dgm:cxn modelId="{4A5D0F6B-606D-4049-89B9-235FAEB3AF28}" type="presParOf" srcId="{C21147B2-90FE-4A71-8E22-FB482F2234BE}" destId="{A4DC5A26-FFD5-4E75-8FEF-60605C05B4A7}" srcOrd="1" destOrd="0" presId="urn:microsoft.com/office/officeart/2008/layout/PictureAccentList"/>
    <dgm:cxn modelId="{DA5A9892-6B8A-4E41-A3F8-04240C81DF47}" type="presParOf" srcId="{A4DC5A26-FFD5-4E75-8FEF-60605C05B4A7}" destId="{C6EAB5BB-8F10-404F-9431-B2DD6EB97D20}" srcOrd="0" destOrd="0" presId="urn:microsoft.com/office/officeart/2008/layout/PictureAccentList"/>
    <dgm:cxn modelId="{BB786EB6-A5CD-4A49-B38A-C248D9B2212C}" type="presParOf" srcId="{A4DC5A26-FFD5-4E75-8FEF-60605C05B4A7}" destId="{C1E8DFAD-5796-4E0D-9F00-50921A21414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C724C-615F-4714-9C57-4980FBBF6C7C}">
      <dsp:nvSpPr>
        <dsp:cNvPr id="0" name=""/>
        <dsp:cNvSpPr/>
      </dsp:nvSpPr>
      <dsp:spPr>
        <a:xfrm>
          <a:off x="0" y="0"/>
          <a:ext cx="2663850" cy="55312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softEdge rad="1270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rPr>
            <a:t>неблагоприятная экономическая ситуация</a:t>
          </a:r>
          <a:endParaRPr lang="ru-RU" sz="1400" kern="1200" dirty="0">
            <a:solidFill>
              <a:schemeClr val="tx1">
                <a:lumMod val="65000"/>
                <a:lumOff val="3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01" y="27001"/>
        <a:ext cx="2609848" cy="499121"/>
      </dsp:txXfrm>
    </dsp:sp>
    <dsp:sp modelId="{AAF71972-ECFD-4711-8194-75B3299F9FB4}">
      <dsp:nvSpPr>
        <dsp:cNvPr id="0" name=""/>
        <dsp:cNvSpPr/>
      </dsp:nvSpPr>
      <dsp:spPr>
        <a:xfrm>
          <a:off x="0" y="563633"/>
          <a:ext cx="2663850" cy="55312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 и нестабильность курса иностранной валюты</a:t>
          </a:r>
        </a:p>
      </dsp:txBody>
      <dsp:txXfrm>
        <a:off x="27001" y="590634"/>
        <a:ext cx="2609848" cy="499121"/>
      </dsp:txXfrm>
    </dsp:sp>
    <dsp:sp modelId="{69CEC952-D846-4DAB-B5FA-C724959A5635}">
      <dsp:nvSpPr>
        <dsp:cNvPr id="0" name=""/>
        <dsp:cNvSpPr/>
      </dsp:nvSpPr>
      <dsp:spPr>
        <a:xfrm>
          <a:off x="0" y="1128755"/>
          <a:ext cx="2663850" cy="55312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спад активности на зарубежных туристических направлениях</a:t>
          </a:r>
        </a:p>
      </dsp:txBody>
      <dsp:txXfrm>
        <a:off x="27001" y="1155756"/>
        <a:ext cx="2609848" cy="499121"/>
      </dsp:txXfrm>
    </dsp:sp>
    <dsp:sp modelId="{9E7E64C4-CEEF-44F7-A12F-C2CB16A3ACD8}">
      <dsp:nvSpPr>
        <dsp:cNvPr id="0" name=""/>
        <dsp:cNvSpPr/>
      </dsp:nvSpPr>
      <dsp:spPr>
        <a:xfrm>
          <a:off x="0" y="1692637"/>
          <a:ext cx="2663850" cy="55312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отмена авиасообщения с Арабской Республикой Египет</a:t>
          </a:r>
        </a:p>
      </dsp:txBody>
      <dsp:txXfrm>
        <a:off x="27001" y="1719638"/>
        <a:ext cx="2609848" cy="4991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284EF-F2B8-4ADA-9E07-83D344158C26}">
      <dsp:nvSpPr>
        <dsp:cNvPr id="0" name=""/>
        <dsp:cNvSpPr/>
      </dsp:nvSpPr>
      <dsp:spPr>
        <a:xfrm>
          <a:off x="2165" y="0"/>
          <a:ext cx="2480900" cy="3564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129 автобусов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5" y="1425758"/>
        <a:ext cx="2480900" cy="1425758"/>
      </dsp:txXfrm>
    </dsp:sp>
    <dsp:sp modelId="{E472FF4C-4003-4AC7-A74F-E9190A769C82}">
      <dsp:nvSpPr>
        <dsp:cNvPr id="0" name=""/>
        <dsp:cNvSpPr/>
      </dsp:nvSpPr>
      <dsp:spPr>
        <a:xfrm>
          <a:off x="663304" y="254611"/>
          <a:ext cx="1186943" cy="118694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09E40C-282B-489F-8355-0138C75F49CC}">
      <dsp:nvSpPr>
        <dsp:cNvPr id="0" name=""/>
        <dsp:cNvSpPr/>
      </dsp:nvSpPr>
      <dsp:spPr>
        <a:xfrm>
          <a:off x="2557493" y="0"/>
          <a:ext cx="2480900" cy="3564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159 единиц спецтехники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7493" y="1425758"/>
        <a:ext cx="2480900" cy="1425758"/>
      </dsp:txXfrm>
    </dsp:sp>
    <dsp:sp modelId="{5C21EA27-3C1F-4C20-8A8F-85F65636137A}">
      <dsp:nvSpPr>
        <dsp:cNvPr id="0" name=""/>
        <dsp:cNvSpPr/>
      </dsp:nvSpPr>
      <dsp:spPr>
        <a:xfrm>
          <a:off x="3204471" y="213863"/>
          <a:ext cx="1186943" cy="118694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57A3D5-1606-43B2-8BBE-87B1B684A78C}">
      <dsp:nvSpPr>
        <dsp:cNvPr id="0" name=""/>
        <dsp:cNvSpPr/>
      </dsp:nvSpPr>
      <dsp:spPr>
        <a:xfrm>
          <a:off x="201622" y="2851516"/>
          <a:ext cx="4637315" cy="534659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6EBE0-2D86-43D0-9FA4-49F01A0E53D0}">
      <dsp:nvSpPr>
        <dsp:cNvPr id="0" name=""/>
        <dsp:cNvSpPr/>
      </dsp:nvSpPr>
      <dsp:spPr>
        <a:xfrm>
          <a:off x="0" y="0"/>
          <a:ext cx="2304254" cy="2608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168 маршрутов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32" y="12732"/>
        <a:ext cx="2278790" cy="235357"/>
      </dsp:txXfrm>
    </dsp:sp>
    <dsp:sp modelId="{C1FC27BE-6828-492B-BD12-DC3A47E446FC}">
      <dsp:nvSpPr>
        <dsp:cNvPr id="0" name=""/>
        <dsp:cNvSpPr/>
      </dsp:nvSpPr>
      <dsp:spPr>
        <a:xfrm>
          <a:off x="0" y="263578"/>
          <a:ext cx="2304254" cy="45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60" tIns="17780" rIns="99568" bIns="1778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121 междугородний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47 пригородных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3578"/>
        <a:ext cx="2304254" cy="45281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F3227-3CC8-4722-803A-ACC5DD356425}">
      <dsp:nvSpPr>
        <dsp:cNvPr id="0" name=""/>
        <dsp:cNvSpPr/>
      </dsp:nvSpPr>
      <dsp:spPr>
        <a:xfrm>
          <a:off x="1720" y="362755"/>
          <a:ext cx="2520194" cy="1056686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500 автобусов ежедневно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530063" y="362755"/>
        <a:ext cx="1463508" cy="1056686"/>
      </dsp:txXfrm>
    </dsp:sp>
    <dsp:sp modelId="{73CA3A1B-6CFF-484E-9C2D-FFC52BF43BBA}">
      <dsp:nvSpPr>
        <dsp:cNvPr id="0" name=""/>
        <dsp:cNvSpPr/>
      </dsp:nvSpPr>
      <dsp:spPr>
        <a:xfrm>
          <a:off x="2341774" y="362755"/>
          <a:ext cx="3378020" cy="1056686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12 несанкционированных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площадок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0117" y="362755"/>
        <a:ext cx="2321334" cy="1056686"/>
      </dsp:txXfrm>
    </dsp:sp>
    <dsp:sp modelId="{91CAD66C-9A57-478A-89B9-0A5D64B27501}">
      <dsp:nvSpPr>
        <dsp:cNvPr id="0" name=""/>
        <dsp:cNvSpPr/>
      </dsp:nvSpPr>
      <dsp:spPr>
        <a:xfrm>
          <a:off x="5539655" y="362755"/>
          <a:ext cx="2470061" cy="1056686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оборот «серых» перевозчиков - </a:t>
          </a:r>
          <a:endParaRPr lang="ru-RU" sz="1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sz="1400" b="1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млрд.руб</a:t>
          </a: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 в год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7998" y="362755"/>
        <a:ext cx="1413375" cy="105668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5A78F5-F2ED-4815-A139-6508706C7CF2}">
      <dsp:nvSpPr>
        <dsp:cNvPr id="0" name=""/>
        <dsp:cNvSpPr/>
      </dsp:nvSpPr>
      <dsp:spPr>
        <a:xfrm>
          <a:off x="3600399" y="1012958"/>
          <a:ext cx="2465725" cy="420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683"/>
              </a:lnTo>
              <a:lnTo>
                <a:pt x="2465725" y="207683"/>
              </a:lnTo>
              <a:lnTo>
                <a:pt x="2465725" y="42019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56C40-0A89-49AD-B9AE-C0952DD77926}">
      <dsp:nvSpPr>
        <dsp:cNvPr id="0" name=""/>
        <dsp:cNvSpPr/>
      </dsp:nvSpPr>
      <dsp:spPr>
        <a:xfrm>
          <a:off x="3554679" y="1012958"/>
          <a:ext cx="91440" cy="425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0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0E9C5-9FA3-43B7-960F-12496E8F7692}">
      <dsp:nvSpPr>
        <dsp:cNvPr id="0" name=""/>
        <dsp:cNvSpPr/>
      </dsp:nvSpPr>
      <dsp:spPr>
        <a:xfrm>
          <a:off x="1151473" y="1012958"/>
          <a:ext cx="2448926" cy="425020"/>
        </a:xfrm>
        <a:custGeom>
          <a:avLst/>
          <a:gdLst/>
          <a:ahLst/>
          <a:cxnLst/>
          <a:rect l="0" t="0" r="0" b="0"/>
          <a:pathLst>
            <a:path>
              <a:moveTo>
                <a:pt x="2448926" y="0"/>
              </a:moveTo>
              <a:lnTo>
                <a:pt x="2448926" y="212510"/>
              </a:lnTo>
              <a:lnTo>
                <a:pt x="0" y="212510"/>
              </a:lnTo>
              <a:lnTo>
                <a:pt x="0" y="42502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FEBF8-F937-419D-884B-8994D6A230A7}">
      <dsp:nvSpPr>
        <dsp:cNvPr id="0" name=""/>
        <dsp:cNvSpPr/>
      </dsp:nvSpPr>
      <dsp:spPr>
        <a:xfrm>
          <a:off x="411188" y="1005"/>
          <a:ext cx="6378422" cy="1011953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закон от 13.07.2015 № 220-ФЗ  предоставляет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субъекту Российской Федерации право:  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188" y="1005"/>
        <a:ext cx="6378422" cy="1011953"/>
      </dsp:txXfrm>
    </dsp:sp>
    <dsp:sp modelId="{F0D77DA4-0C7B-4ECC-9749-5A665E33CA22}">
      <dsp:nvSpPr>
        <dsp:cNvPr id="0" name=""/>
        <dsp:cNvSpPr/>
      </dsp:nvSpPr>
      <dsp:spPr>
        <a:xfrm>
          <a:off x="139519" y="1437978"/>
          <a:ext cx="2023906" cy="160901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определения остановочных пунктов для посадки и высадки пассажиров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519" y="1437978"/>
        <a:ext cx="2023906" cy="1609015"/>
      </dsp:txXfrm>
    </dsp:sp>
    <dsp:sp modelId="{6EEC817C-D10F-417B-80FE-0B7F3F943879}">
      <dsp:nvSpPr>
        <dsp:cNvPr id="0" name=""/>
        <dsp:cNvSpPr/>
      </dsp:nvSpPr>
      <dsp:spPr>
        <a:xfrm>
          <a:off x="2588446" y="1437978"/>
          <a:ext cx="2023906" cy="160901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утверждения мест парковки транспортных средств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8446" y="1437978"/>
        <a:ext cx="2023906" cy="1609015"/>
      </dsp:txXfrm>
    </dsp:sp>
    <dsp:sp modelId="{367E7BB3-7410-4C52-91B9-C1C970A2C48B}">
      <dsp:nvSpPr>
        <dsp:cNvPr id="0" name=""/>
        <dsp:cNvSpPr/>
      </dsp:nvSpPr>
      <dsp:spPr>
        <a:xfrm>
          <a:off x="5054172" y="1433151"/>
          <a:ext cx="2023906" cy="160901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установления экологических характеристик транспортных средств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54172" y="1433151"/>
        <a:ext cx="2023906" cy="160901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8F8BE-F0E1-49A1-9D8F-617012DC469A}">
      <dsp:nvSpPr>
        <dsp:cNvPr id="0" name=""/>
        <dsp:cNvSpPr/>
      </dsp:nvSpPr>
      <dsp:spPr>
        <a:xfrm>
          <a:off x="345672" y="682709"/>
          <a:ext cx="1915093" cy="7873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      </a:t>
          </a:r>
          <a:r>
            <a:rPr lang="ru-RU" sz="18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1 103 932 пасс.</a:t>
          </a:r>
          <a:endParaRPr lang="ru-RU" sz="18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652087" y="682709"/>
        <a:ext cx="1608678" cy="787364"/>
      </dsp:txXfrm>
    </dsp:sp>
    <dsp:sp modelId="{647CC456-A4B2-42CB-AB61-0E90333510B3}">
      <dsp:nvSpPr>
        <dsp:cNvPr id="0" name=""/>
        <dsp:cNvSpPr/>
      </dsp:nvSpPr>
      <dsp:spPr>
        <a:xfrm>
          <a:off x="534969" y="1470073"/>
          <a:ext cx="1536499" cy="8222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+ 10,5%</a:t>
          </a:r>
          <a:endParaRPr lang="ru-RU" sz="25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780809" y="1470073"/>
        <a:ext cx="1290659" cy="822244"/>
      </dsp:txXfrm>
    </dsp:sp>
    <dsp:sp modelId="{17D77B32-D560-4EBE-AC74-9D3008E58D4A}">
      <dsp:nvSpPr>
        <dsp:cNvPr id="0" name=""/>
        <dsp:cNvSpPr/>
      </dsp:nvSpPr>
      <dsp:spPr>
        <a:xfrm>
          <a:off x="154300" y="342856"/>
          <a:ext cx="821833" cy="8218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2015 г.</a:t>
          </a:r>
          <a:endParaRPr lang="ru-RU" sz="1300" kern="1200" dirty="0"/>
        </a:p>
      </dsp:txBody>
      <dsp:txXfrm>
        <a:off x="274655" y="463211"/>
        <a:ext cx="581123" cy="581123"/>
      </dsp:txXfrm>
    </dsp:sp>
    <dsp:sp modelId="{1DA32803-6490-4041-AB91-8716642FA634}">
      <dsp:nvSpPr>
        <dsp:cNvPr id="0" name=""/>
        <dsp:cNvSpPr/>
      </dsp:nvSpPr>
      <dsp:spPr>
        <a:xfrm>
          <a:off x="3082599" y="682709"/>
          <a:ext cx="1693690" cy="7873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  51 974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пасс.</a:t>
          </a:r>
          <a:endParaRPr lang="ru-RU" sz="18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3353590" y="682709"/>
        <a:ext cx="1422700" cy="787364"/>
      </dsp:txXfrm>
    </dsp:sp>
    <dsp:sp modelId="{A27BD675-1B55-4EF8-BBA1-13C5BA43C47A}">
      <dsp:nvSpPr>
        <dsp:cNvPr id="0" name=""/>
        <dsp:cNvSpPr/>
      </dsp:nvSpPr>
      <dsp:spPr>
        <a:xfrm>
          <a:off x="3178371" y="1470073"/>
          <a:ext cx="1502147" cy="8222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+ 40,3%</a:t>
          </a:r>
          <a:endParaRPr lang="ru-RU" sz="25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418714" y="1470073"/>
        <a:ext cx="1261803" cy="822244"/>
      </dsp:txXfrm>
    </dsp:sp>
    <dsp:sp modelId="{876BF423-BE98-4F02-82A7-9B3024482208}">
      <dsp:nvSpPr>
        <dsp:cNvPr id="0" name=""/>
        <dsp:cNvSpPr/>
      </dsp:nvSpPr>
      <dsp:spPr>
        <a:xfrm>
          <a:off x="2880326" y="342856"/>
          <a:ext cx="821833" cy="8218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20 дней 2016 г.</a:t>
          </a:r>
          <a:endParaRPr lang="ru-RU" sz="1300" kern="1200" dirty="0"/>
        </a:p>
      </dsp:txBody>
      <dsp:txXfrm>
        <a:off x="3000681" y="463211"/>
        <a:ext cx="581123" cy="581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01146-8EC4-4BB0-A4B9-54FC786D3BA7}">
      <dsp:nvSpPr>
        <dsp:cNvPr id="0" name=""/>
        <dsp:cNvSpPr/>
      </dsp:nvSpPr>
      <dsp:spPr>
        <a:xfrm>
          <a:off x="0" y="195064"/>
          <a:ext cx="2471935" cy="154495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5F6C6-11CB-4CF7-A6B4-9052902D29CC}">
      <dsp:nvSpPr>
        <dsp:cNvPr id="0" name=""/>
        <dsp:cNvSpPr/>
      </dsp:nvSpPr>
      <dsp:spPr>
        <a:xfrm>
          <a:off x="574725" y="939535"/>
          <a:ext cx="86517" cy="865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A6037-22AF-4DE5-B382-67344C841382}">
      <dsp:nvSpPr>
        <dsp:cNvPr id="0" name=""/>
        <dsp:cNvSpPr/>
      </dsp:nvSpPr>
      <dsp:spPr>
        <a:xfrm>
          <a:off x="144014" y="1078146"/>
          <a:ext cx="1031233" cy="659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844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19,1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014" y="1078146"/>
        <a:ext cx="1031233" cy="659697"/>
      </dsp:txXfrm>
    </dsp:sp>
    <dsp:sp modelId="{87BBEB1A-CE4B-47DB-9BF1-F914C237E259}">
      <dsp:nvSpPr>
        <dsp:cNvPr id="0" name=""/>
        <dsp:cNvSpPr/>
      </dsp:nvSpPr>
      <dsp:spPr>
        <a:xfrm>
          <a:off x="1371924" y="545570"/>
          <a:ext cx="148316" cy="1483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6FAB5-3798-4603-B7B1-493941EFF210}">
      <dsp:nvSpPr>
        <dsp:cNvPr id="0" name=""/>
        <dsp:cNvSpPr/>
      </dsp:nvSpPr>
      <dsp:spPr>
        <a:xfrm>
          <a:off x="1080119" y="790120"/>
          <a:ext cx="916655" cy="470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590" tIns="0" rIns="0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31,6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0119" y="790120"/>
        <a:ext cx="916655" cy="4701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5B908-B1FF-448D-A7A8-39D1D95CD86E}">
      <dsp:nvSpPr>
        <dsp:cNvPr id="0" name=""/>
        <dsp:cNvSpPr/>
      </dsp:nvSpPr>
      <dsp:spPr>
        <a:xfrm>
          <a:off x="-2251814" y="-348282"/>
          <a:ext cx="2690069" cy="2690069"/>
        </a:xfrm>
        <a:prstGeom prst="blockArc">
          <a:avLst>
            <a:gd name="adj1" fmla="val 18900000"/>
            <a:gd name="adj2" fmla="val 2700000"/>
            <a:gd name="adj3" fmla="val 80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E5F22-8B05-454C-B826-36A15171667F}">
      <dsp:nvSpPr>
        <dsp:cNvPr id="0" name=""/>
        <dsp:cNvSpPr/>
      </dsp:nvSpPr>
      <dsp:spPr>
        <a:xfrm>
          <a:off x="281723" y="199350"/>
          <a:ext cx="7165525" cy="39870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46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Повышение эффективности производственных процессов</a:t>
          </a:r>
          <a:endParaRPr lang="ru-RU" sz="2000" kern="1200" dirty="0"/>
        </a:p>
      </dsp:txBody>
      <dsp:txXfrm>
        <a:off x="281723" y="199350"/>
        <a:ext cx="7165525" cy="398700"/>
      </dsp:txXfrm>
    </dsp:sp>
    <dsp:sp modelId="{1EB0D2AD-7517-4B3B-AFBB-DCF1C0153598}">
      <dsp:nvSpPr>
        <dsp:cNvPr id="0" name=""/>
        <dsp:cNvSpPr/>
      </dsp:nvSpPr>
      <dsp:spPr>
        <a:xfrm>
          <a:off x="32535" y="149512"/>
          <a:ext cx="498375" cy="4983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5C287-DCA7-46D4-B5B9-50851B5F6E3E}">
      <dsp:nvSpPr>
        <dsp:cNvPr id="0" name=""/>
        <dsp:cNvSpPr/>
      </dsp:nvSpPr>
      <dsp:spPr>
        <a:xfrm>
          <a:off x="426651" y="797401"/>
          <a:ext cx="7020597" cy="39870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46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Сокращение потерь</a:t>
          </a:r>
          <a:endParaRPr lang="ru-RU" sz="2000" kern="1200" dirty="0"/>
        </a:p>
      </dsp:txBody>
      <dsp:txXfrm>
        <a:off x="426651" y="797401"/>
        <a:ext cx="7020597" cy="398700"/>
      </dsp:txXfrm>
    </dsp:sp>
    <dsp:sp modelId="{E15F2144-1A97-444F-A8A8-469BDB4191A9}">
      <dsp:nvSpPr>
        <dsp:cNvPr id="0" name=""/>
        <dsp:cNvSpPr/>
      </dsp:nvSpPr>
      <dsp:spPr>
        <a:xfrm>
          <a:off x="177463" y="747564"/>
          <a:ext cx="498375" cy="4983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3D92D-3DA8-4E36-88E2-CFC7457216E9}">
      <dsp:nvSpPr>
        <dsp:cNvPr id="0" name=""/>
        <dsp:cNvSpPr/>
      </dsp:nvSpPr>
      <dsp:spPr>
        <a:xfrm>
          <a:off x="281723" y="1395452"/>
          <a:ext cx="7165525" cy="39870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646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Высокий уровень обслуживания</a:t>
          </a:r>
          <a:endParaRPr lang="ru-RU" sz="2000" kern="1200" dirty="0"/>
        </a:p>
      </dsp:txBody>
      <dsp:txXfrm>
        <a:off x="281723" y="1395452"/>
        <a:ext cx="7165525" cy="398700"/>
      </dsp:txXfrm>
    </dsp:sp>
    <dsp:sp modelId="{62744FF3-39A9-495A-8D95-2CFF69F3B646}">
      <dsp:nvSpPr>
        <dsp:cNvPr id="0" name=""/>
        <dsp:cNvSpPr/>
      </dsp:nvSpPr>
      <dsp:spPr>
        <a:xfrm>
          <a:off x="32535" y="1345615"/>
          <a:ext cx="498375" cy="4983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A6956-294D-4016-A3D1-3592DC4E646E}">
      <dsp:nvSpPr>
        <dsp:cNvPr id="0" name=""/>
        <dsp:cNvSpPr/>
      </dsp:nvSpPr>
      <dsp:spPr>
        <a:xfrm>
          <a:off x="3483599" y="2599862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0E8C6-090F-4F9C-8078-90F2193E7BA0}">
      <dsp:nvSpPr>
        <dsp:cNvPr id="0" name=""/>
        <dsp:cNvSpPr/>
      </dsp:nvSpPr>
      <dsp:spPr>
        <a:xfrm>
          <a:off x="3304412" y="2686121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299F7-FD89-465A-9417-AE78037F6747}">
      <dsp:nvSpPr>
        <dsp:cNvPr id="0" name=""/>
        <dsp:cNvSpPr/>
      </dsp:nvSpPr>
      <dsp:spPr>
        <a:xfrm>
          <a:off x="3116670" y="2754256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A3CF2-49A9-452B-963C-82C64FAF565B}">
      <dsp:nvSpPr>
        <dsp:cNvPr id="0" name=""/>
        <dsp:cNvSpPr/>
      </dsp:nvSpPr>
      <dsp:spPr>
        <a:xfrm>
          <a:off x="4343888" y="1601338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BA5EE-BEA4-4502-9526-4ACD8E0BAD23}">
      <dsp:nvSpPr>
        <dsp:cNvPr id="0" name=""/>
        <dsp:cNvSpPr/>
      </dsp:nvSpPr>
      <dsp:spPr>
        <a:xfrm>
          <a:off x="4271642" y="1776877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01B2D-B06B-4576-AEE9-091599DF5BDF}">
      <dsp:nvSpPr>
        <dsp:cNvPr id="0" name=""/>
        <dsp:cNvSpPr/>
      </dsp:nvSpPr>
      <dsp:spPr>
        <a:xfrm>
          <a:off x="4220310" y="279930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98B9D7-F2ED-427F-8D4F-77DF0341AF77}">
      <dsp:nvSpPr>
        <dsp:cNvPr id="0" name=""/>
        <dsp:cNvSpPr/>
      </dsp:nvSpPr>
      <dsp:spPr>
        <a:xfrm>
          <a:off x="4352443" y="196020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2D850-C818-493C-A654-27A38C3A4262}">
      <dsp:nvSpPr>
        <dsp:cNvPr id="0" name=""/>
        <dsp:cNvSpPr/>
      </dsp:nvSpPr>
      <dsp:spPr>
        <a:xfrm>
          <a:off x="4484576" y="112111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B9023-C8FE-4D3C-A7B5-ECFDAFF77E31}">
      <dsp:nvSpPr>
        <dsp:cNvPr id="0" name=""/>
        <dsp:cNvSpPr/>
      </dsp:nvSpPr>
      <dsp:spPr>
        <a:xfrm>
          <a:off x="4616708" y="196020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AA723-D8E4-48B8-8C07-BC35B3C7A72C}">
      <dsp:nvSpPr>
        <dsp:cNvPr id="0" name=""/>
        <dsp:cNvSpPr/>
      </dsp:nvSpPr>
      <dsp:spPr>
        <a:xfrm>
          <a:off x="4748841" y="279930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00A8E-7BF0-4491-8FF0-7E6AB1CB3B4F}">
      <dsp:nvSpPr>
        <dsp:cNvPr id="0" name=""/>
        <dsp:cNvSpPr/>
      </dsp:nvSpPr>
      <dsp:spPr>
        <a:xfrm>
          <a:off x="4484576" y="288992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7B108-D1E5-411E-8E5A-EC4E1C5B143A}">
      <dsp:nvSpPr>
        <dsp:cNvPr id="0" name=""/>
        <dsp:cNvSpPr/>
      </dsp:nvSpPr>
      <dsp:spPr>
        <a:xfrm>
          <a:off x="4484576" y="466209"/>
          <a:ext cx="95059" cy="950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4C382-7A6E-4391-BB06-156DF2585C9A}">
      <dsp:nvSpPr>
        <dsp:cNvPr id="0" name=""/>
        <dsp:cNvSpPr/>
      </dsp:nvSpPr>
      <dsp:spPr>
        <a:xfrm>
          <a:off x="2653254" y="2956515"/>
          <a:ext cx="2050433" cy="549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08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Успешный старт</a:t>
          </a:r>
          <a:endParaRPr lang="ru-RU" sz="1700" kern="1200" dirty="0"/>
        </a:p>
      </dsp:txBody>
      <dsp:txXfrm>
        <a:off x="2680092" y="2983353"/>
        <a:ext cx="1996757" cy="496099"/>
      </dsp:txXfrm>
    </dsp:sp>
    <dsp:sp modelId="{D1C13A08-8DB6-4F21-AA3C-708F67F089C1}">
      <dsp:nvSpPr>
        <dsp:cNvPr id="0" name=""/>
        <dsp:cNvSpPr/>
      </dsp:nvSpPr>
      <dsp:spPr>
        <a:xfrm>
          <a:off x="2084799" y="2417480"/>
          <a:ext cx="950594" cy="95052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F1642-EDFB-4FFE-A275-C248723CD691}">
      <dsp:nvSpPr>
        <dsp:cNvPr id="0" name=""/>
        <dsp:cNvSpPr/>
      </dsp:nvSpPr>
      <dsp:spPr>
        <a:xfrm>
          <a:off x="3972205" y="2242612"/>
          <a:ext cx="2050433" cy="549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08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Рост и становление</a:t>
          </a:r>
          <a:endParaRPr lang="ru-RU" sz="1600" kern="1200" dirty="0"/>
        </a:p>
      </dsp:txBody>
      <dsp:txXfrm>
        <a:off x="3999043" y="2269450"/>
        <a:ext cx="1996757" cy="496099"/>
      </dsp:txXfrm>
    </dsp:sp>
    <dsp:sp modelId="{1F51441A-91C3-4014-872B-317E216284D2}">
      <dsp:nvSpPr>
        <dsp:cNvPr id="0" name=""/>
        <dsp:cNvSpPr/>
      </dsp:nvSpPr>
      <dsp:spPr>
        <a:xfrm>
          <a:off x="3403749" y="1703577"/>
          <a:ext cx="950594" cy="95052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470D26-A79F-41E3-AD1B-B2DBDCBE1C6E}">
      <dsp:nvSpPr>
        <dsp:cNvPr id="0" name=""/>
        <dsp:cNvSpPr/>
      </dsp:nvSpPr>
      <dsp:spPr>
        <a:xfrm>
          <a:off x="4577734" y="1159843"/>
          <a:ext cx="2050433" cy="549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08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Развитие авиакомпании</a:t>
          </a:r>
          <a:endParaRPr lang="ru-RU" sz="1600" kern="1200" dirty="0"/>
        </a:p>
      </dsp:txBody>
      <dsp:txXfrm>
        <a:off x="4604572" y="1186681"/>
        <a:ext cx="1996757" cy="496099"/>
      </dsp:txXfrm>
    </dsp:sp>
    <dsp:sp modelId="{697D61D7-17B8-49BF-A942-F5BCACF5C091}">
      <dsp:nvSpPr>
        <dsp:cNvPr id="0" name=""/>
        <dsp:cNvSpPr/>
      </dsp:nvSpPr>
      <dsp:spPr>
        <a:xfrm>
          <a:off x="4009278" y="620807"/>
          <a:ext cx="950594" cy="95052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32FEB-64A7-476C-B576-812FA4577081}">
      <dsp:nvSpPr>
        <dsp:cNvPr id="0" name=""/>
        <dsp:cNvSpPr/>
      </dsp:nvSpPr>
      <dsp:spPr>
        <a:xfrm rot="10800000">
          <a:off x="2092679" y="30529"/>
          <a:ext cx="6238342" cy="68955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3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сохранение существующей международной маршрутной сети</a:t>
          </a:r>
          <a:endParaRPr lang="ru-RU" sz="1800" kern="1200" dirty="0">
            <a:solidFill>
              <a:schemeClr val="bg1"/>
            </a:solidFill>
          </a:endParaRPr>
        </a:p>
      </dsp:txBody>
      <dsp:txXfrm rot="10800000">
        <a:off x="2265067" y="30529"/>
        <a:ext cx="6065954" cy="689552"/>
      </dsp:txXfrm>
    </dsp:sp>
    <dsp:sp modelId="{0F4E359C-009F-437B-9310-761FA436EF89}">
      <dsp:nvSpPr>
        <dsp:cNvPr id="0" name=""/>
        <dsp:cNvSpPr/>
      </dsp:nvSpPr>
      <dsp:spPr>
        <a:xfrm>
          <a:off x="624809" y="844"/>
          <a:ext cx="832775" cy="7707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7EB65-A590-4FDF-ADF0-CAB8104E8385}">
      <dsp:nvSpPr>
        <dsp:cNvPr id="0" name=""/>
        <dsp:cNvSpPr/>
      </dsp:nvSpPr>
      <dsp:spPr>
        <a:xfrm rot="10800000">
          <a:off x="2131626" y="874326"/>
          <a:ext cx="6200484" cy="6944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3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возобновление полетов по маршруту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«Казань – Хельсинки»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305230" y="874326"/>
        <a:ext cx="6026880" cy="694418"/>
      </dsp:txXfrm>
    </dsp:sp>
    <dsp:sp modelId="{7C228501-87AB-4418-9D77-3C689146FE9F}">
      <dsp:nvSpPr>
        <dsp:cNvPr id="0" name=""/>
        <dsp:cNvSpPr/>
      </dsp:nvSpPr>
      <dsp:spPr>
        <a:xfrm>
          <a:off x="661650" y="865656"/>
          <a:ext cx="863689" cy="76427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492EB-33CB-4558-843D-64A006759895}">
      <dsp:nvSpPr>
        <dsp:cNvPr id="0" name=""/>
        <dsp:cNvSpPr/>
      </dsp:nvSpPr>
      <dsp:spPr>
        <a:xfrm rot="10800000">
          <a:off x="2134781" y="1800200"/>
          <a:ext cx="6189239" cy="7361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3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возобновление регулярного авиасообщения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«Казань – Барселона»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318814" y="1800200"/>
        <a:ext cx="6005206" cy="736134"/>
      </dsp:txXfrm>
    </dsp:sp>
    <dsp:sp modelId="{D1140EBF-B79B-4B9A-917E-C817BF622FEA}">
      <dsp:nvSpPr>
        <dsp:cNvPr id="0" name=""/>
        <dsp:cNvSpPr/>
      </dsp:nvSpPr>
      <dsp:spPr>
        <a:xfrm>
          <a:off x="630089" y="1728217"/>
          <a:ext cx="942022" cy="81852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8A453-4261-45E0-98F1-FF7534716E61}">
      <dsp:nvSpPr>
        <dsp:cNvPr id="0" name=""/>
        <dsp:cNvSpPr/>
      </dsp:nvSpPr>
      <dsp:spPr>
        <a:xfrm rot="10800000">
          <a:off x="2264526" y="2736304"/>
          <a:ext cx="6109794" cy="71239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83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открытие рейсов в Прагу и Будапешт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2442624" y="2736304"/>
        <a:ext cx="5931696" cy="712394"/>
      </dsp:txXfrm>
    </dsp:sp>
    <dsp:sp modelId="{5288D0AD-37B9-4215-BD59-8E3D924D706E}">
      <dsp:nvSpPr>
        <dsp:cNvPr id="0" name=""/>
        <dsp:cNvSpPr/>
      </dsp:nvSpPr>
      <dsp:spPr>
        <a:xfrm>
          <a:off x="606454" y="2650619"/>
          <a:ext cx="925904" cy="89214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65EE5-AFA2-4296-B2A8-198C1C499CFC}">
      <dsp:nvSpPr>
        <dsp:cNvPr id="0" name=""/>
        <dsp:cNvSpPr/>
      </dsp:nvSpPr>
      <dsp:spPr>
        <a:xfrm>
          <a:off x="1770557" y="720081"/>
          <a:ext cx="1841528" cy="1492396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539 автобусов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8384" y="945235"/>
        <a:ext cx="1285874" cy="1042088"/>
      </dsp:txXfrm>
    </dsp:sp>
    <dsp:sp modelId="{EAB5291F-B7FF-45E3-8D67-4FEE59E9CE0F}">
      <dsp:nvSpPr>
        <dsp:cNvPr id="0" name=""/>
        <dsp:cNvSpPr/>
      </dsp:nvSpPr>
      <dsp:spPr>
        <a:xfrm>
          <a:off x="1415214" y="1742902"/>
          <a:ext cx="220603" cy="1904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208CD-BADE-4718-8A59-CCF543114E63}">
      <dsp:nvSpPr>
        <dsp:cNvPr id="0" name=""/>
        <dsp:cNvSpPr/>
      </dsp:nvSpPr>
      <dsp:spPr>
        <a:xfrm>
          <a:off x="-47059" y="-46254"/>
          <a:ext cx="2092733" cy="190576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BA900-0549-459E-977A-02E11129DF5A}">
      <dsp:nvSpPr>
        <dsp:cNvPr id="0" name=""/>
        <dsp:cNvSpPr/>
      </dsp:nvSpPr>
      <dsp:spPr>
        <a:xfrm>
          <a:off x="1341805" y="1495994"/>
          <a:ext cx="220603" cy="1904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20CC4-3C9C-4B1A-B93F-D73363EED537}">
      <dsp:nvSpPr>
        <dsp:cNvPr id="0" name=""/>
        <dsp:cNvSpPr/>
      </dsp:nvSpPr>
      <dsp:spPr>
        <a:xfrm>
          <a:off x="3303721" y="216021"/>
          <a:ext cx="1707193" cy="1381207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48 единиц спец техники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61088" y="424244"/>
        <a:ext cx="1192459" cy="964761"/>
      </dsp:txXfrm>
    </dsp:sp>
    <dsp:sp modelId="{22A629CD-EBB5-43DC-85AB-743445DD9C38}">
      <dsp:nvSpPr>
        <dsp:cNvPr id="0" name=""/>
        <dsp:cNvSpPr/>
      </dsp:nvSpPr>
      <dsp:spPr>
        <a:xfrm flipV="1">
          <a:off x="4655575" y="1670894"/>
          <a:ext cx="90912" cy="1593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72D07F-63FF-4074-B4D4-E456202078AF}">
      <dsp:nvSpPr>
        <dsp:cNvPr id="0" name=""/>
        <dsp:cNvSpPr/>
      </dsp:nvSpPr>
      <dsp:spPr>
        <a:xfrm>
          <a:off x="4705467" y="779379"/>
          <a:ext cx="1871604" cy="171249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388E3-662A-4D16-8DB2-FA6D02EE75A3}">
      <dsp:nvSpPr>
        <dsp:cNvPr id="0" name=""/>
        <dsp:cNvSpPr/>
      </dsp:nvSpPr>
      <dsp:spPr>
        <a:xfrm>
          <a:off x="4655575" y="1670894"/>
          <a:ext cx="220603" cy="1904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3D156-4DEE-4452-9C3E-5B5DF950EC81}">
      <dsp:nvSpPr>
        <dsp:cNvPr id="0" name=""/>
        <dsp:cNvSpPr/>
      </dsp:nvSpPr>
      <dsp:spPr>
        <a:xfrm>
          <a:off x="0" y="121563"/>
          <a:ext cx="4091890" cy="34732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 – 1 801,1 млн. руб.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73" y="131736"/>
        <a:ext cx="4071544" cy="326978"/>
      </dsp:txXfrm>
    </dsp:sp>
    <dsp:sp modelId="{D4163A9A-8A0D-4E1D-B1A8-BF718C26A115}">
      <dsp:nvSpPr>
        <dsp:cNvPr id="0" name=""/>
        <dsp:cNvSpPr/>
      </dsp:nvSpPr>
      <dsp:spPr>
        <a:xfrm>
          <a:off x="21501" y="610230"/>
          <a:ext cx="261316" cy="24684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B7C96-F96E-4FFF-B6C9-875F6B96A281}">
      <dsp:nvSpPr>
        <dsp:cNvPr id="0" name=""/>
        <dsp:cNvSpPr/>
      </dsp:nvSpPr>
      <dsp:spPr>
        <a:xfrm>
          <a:off x="349678" y="558793"/>
          <a:ext cx="3723727" cy="347324"/>
        </a:xfrm>
        <a:prstGeom prst="roundRect">
          <a:avLst>
            <a:gd name="adj" fmla="val 1667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1 419,3</a:t>
          </a: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млн. руб.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6636" y="575751"/>
        <a:ext cx="3689811" cy="313408"/>
      </dsp:txXfrm>
    </dsp:sp>
    <dsp:sp modelId="{C6EAB5BB-8F10-404F-9431-B2DD6EB97D20}">
      <dsp:nvSpPr>
        <dsp:cNvPr id="0" name=""/>
        <dsp:cNvSpPr/>
      </dsp:nvSpPr>
      <dsp:spPr>
        <a:xfrm>
          <a:off x="21501" y="975867"/>
          <a:ext cx="261316" cy="236409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8DFAD-5796-4E0D-9F00-50921A214142}">
      <dsp:nvSpPr>
        <dsp:cNvPr id="0" name=""/>
        <dsp:cNvSpPr/>
      </dsp:nvSpPr>
      <dsp:spPr>
        <a:xfrm>
          <a:off x="346661" y="920409"/>
          <a:ext cx="3723727" cy="347324"/>
        </a:xfrm>
        <a:prstGeom prst="roundRect">
          <a:avLst>
            <a:gd name="adj" fmla="val 1667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381,8 млн. руб.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3619" y="937367"/>
        <a:ext cx="3689811" cy="313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0.15294</cdr:x>
      <cdr:y>0.17671</cdr:y>
    </cdr:from>
    <cdr:to>
      <cdr:x>0.2863</cdr:x>
      <cdr:y>0.27981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936104" y="563056"/>
          <a:ext cx="816254" cy="328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ts val="0"/>
            </a:spcBef>
            <a:defRPr/>
          </a:pPr>
          <a:r>
            <a: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943 354</a:t>
          </a:r>
          <a:endParaRPr lang="ru-RU" sz="12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0.04589</cdr:x>
      <cdr:y>0.39102</cdr:y>
    </cdr:from>
    <cdr:to>
      <cdr:x>0.18051</cdr:x>
      <cdr:y>0.58876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1696" y="18081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0.39418</cdr:x>
      <cdr:y>0.38154</cdr:y>
    </cdr:from>
    <cdr:to>
      <cdr:x>0.50019</cdr:x>
      <cdr:y>0.52169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952327" y="1323292"/>
          <a:ext cx="793996" cy="486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380,6 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млн. руб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0.72106</cdr:x>
      <cdr:y>0.38154</cdr:y>
    </cdr:from>
    <cdr:to>
      <cdr:x>0.82707</cdr:x>
      <cdr:y>0.52169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400599" y="1323292"/>
          <a:ext cx="793997" cy="486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380,6 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млн. руб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0.8172</cdr:x>
      <cdr:y>0.00783</cdr:y>
    </cdr:from>
    <cdr:to>
      <cdr:x>0.92321</cdr:x>
      <cdr:y>0.14798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120679" y="27148"/>
          <a:ext cx="793996" cy="486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accent6">
                  <a:lumMod val="50000"/>
                </a:schemeClr>
              </a:solidFill>
            </a:rPr>
            <a:t>100 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6">
                  <a:lumMod val="50000"/>
                </a:schemeClr>
              </a:solidFill>
            </a:rPr>
            <a:t>маршрутов</a:t>
          </a:r>
          <a:endParaRPr lang="ru-RU" sz="1100" dirty="0">
            <a:solidFill>
              <a:schemeClr val="accent6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0.49032</cdr:x>
      <cdr:y>0.04935</cdr:y>
    </cdr:from>
    <cdr:to>
      <cdr:x>0.59633</cdr:x>
      <cdr:y>0.1895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672407" y="171164"/>
          <a:ext cx="793996" cy="486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accent6">
                  <a:lumMod val="50000"/>
                </a:schemeClr>
              </a:solidFill>
            </a:rPr>
            <a:t>95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6">
                  <a:lumMod val="50000"/>
                </a:schemeClr>
              </a:solidFill>
            </a:rPr>
            <a:t>маршрутов</a:t>
          </a:r>
          <a:endParaRPr lang="ru-RU" sz="1100" dirty="0">
            <a:solidFill>
              <a:schemeClr val="accent6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0.17305</cdr:x>
      <cdr:y>0.1324</cdr:y>
    </cdr:from>
    <cdr:to>
      <cdr:x>0.27907</cdr:x>
      <cdr:y>0.27255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296143" y="459196"/>
          <a:ext cx="794071" cy="486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accent6">
                  <a:lumMod val="50000"/>
                </a:schemeClr>
              </a:solidFill>
            </a:rPr>
            <a:t>80 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6">
                  <a:lumMod val="50000"/>
                </a:schemeClr>
              </a:solidFill>
            </a:rPr>
            <a:t>маршрутов</a:t>
          </a:r>
          <a:endParaRPr lang="ru-RU" sz="1100" dirty="0">
            <a:solidFill>
              <a:schemeClr val="accent6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0.0673</cdr:x>
      <cdr:y>0.38154</cdr:y>
    </cdr:from>
    <cdr:to>
      <cdr:x>0.17331</cdr:x>
      <cdr:y>0.52169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504055" y="1323292"/>
          <a:ext cx="793996" cy="486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380,6 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rgbClr val="FF0000"/>
              </a:solidFill>
            </a:rPr>
            <a:t>млн. руб</a:t>
          </a:r>
          <a:r>
            <a:rPr lang="ru-RU" sz="1100" dirty="0" smtClean="0"/>
            <a:t>.</a:t>
          </a:r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0.60763</cdr:x>
      <cdr:y>0.28182</cdr:y>
    </cdr:from>
    <cdr:to>
      <cdr:x>0.66341</cdr:x>
      <cdr:y>0.33887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4575" y="1374147"/>
          <a:ext cx="475939" cy="278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002060"/>
              </a:solidFill>
            </a:rPr>
            <a:t>-15%</a:t>
          </a:r>
          <a:endParaRPr lang="ru-RU" sz="16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0.73704</cdr:x>
      <cdr:y>0.6575</cdr:y>
    </cdr:from>
    <cdr:to>
      <cdr:x>0.78485</cdr:x>
      <cdr:y>0.6995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660232" y="4509120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0.74266</cdr:x>
      <cdr:y>0.58194</cdr:y>
    </cdr:from>
    <cdr:to>
      <cdr:x>0.80641</cdr:x>
      <cdr:y>0.63444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336703" y="2837558"/>
          <a:ext cx="543943" cy="255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002060"/>
              </a:solidFill>
            </a:rPr>
            <a:t>-20%</a:t>
          </a:r>
          <a:endParaRPr lang="ru-RU" sz="16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0.87769</cdr:x>
      <cdr:y>0.63625</cdr:y>
    </cdr:from>
    <cdr:to>
      <cdr:x>0.94144</cdr:x>
      <cdr:y>0.68875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488831" y="3102339"/>
          <a:ext cx="543944" cy="255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002060"/>
              </a:solidFill>
            </a:rPr>
            <a:t>-</a:t>
          </a:r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23%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71FE8-B39A-440B-B663-E34F1DA243A8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B6D19-399F-468C-98B0-9F0D111BC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809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4391" algn="just"/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B8A64-A9F4-46BE-9BE9-A5F325FDF83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69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2.xls"/><Relationship Id="rId5" Type="http://schemas.openxmlformats.org/officeDocument/2006/relationships/image" Target="../media/image21.png"/><Relationship Id="rId4" Type="http://schemas.openxmlformats.org/officeDocument/2006/relationships/oleObject" Target="../embeddings/Microsoft_Excel_97-2003_Worksheet1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5" Type="http://schemas.openxmlformats.org/officeDocument/2006/relationships/image" Target="../media/image33.png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oleObject" Target="../embeddings/Microsoft_Excel_97-2003_Worksheet3.xls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36.jpeg"/><Relationship Id="rId7" Type="http://schemas.openxmlformats.org/officeDocument/2006/relationships/diagramData" Target="../diagrams/data1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microsoft.com/office/2007/relationships/diagramDrawing" Target="../diagrams/drawing12.xml"/><Relationship Id="rId5" Type="http://schemas.openxmlformats.org/officeDocument/2006/relationships/image" Target="../media/image38.jpeg"/><Relationship Id="rId10" Type="http://schemas.openxmlformats.org/officeDocument/2006/relationships/diagramColors" Target="../diagrams/colors12.xml"/><Relationship Id="rId4" Type="http://schemas.openxmlformats.org/officeDocument/2006/relationships/image" Target="../media/image37.jpeg"/><Relationship Id="rId9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58.jpe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59.png"/><Relationship Id="rId9" Type="http://schemas.microsoft.com/office/2007/relationships/diagramDrawing" Target="../diagrams/drawing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dmin\Dropbox\Public\Evo\Preza\Отправка\Preza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7" y="-1161"/>
            <a:ext cx="755990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8955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Реконструкция аэропортового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комплекса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«Бегишево»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8" name="Picture 5" descr="C:\Users\yakshimbetov\Desktop\2016\6. МЕРОПРИЯТИЯ\29.01. Коллегия\Фото Бегишево\_MG_5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0" y="3219822"/>
            <a:ext cx="3274856" cy="1833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yakshimbetov\Desktop\10553837_335906636567082_1572407432440384391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0" y="1203598"/>
            <a:ext cx="3202848" cy="1920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06978" y="1326996"/>
            <a:ext cx="57370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Инвестировано: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Бюджет РТ 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496,5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Средства аэропорта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270,4 млн. руб.</a:t>
            </a:r>
          </a:p>
          <a:p>
            <a:pPr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контракт РФ (2015-2017 гг.) - 798,3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2015 год. – 239,48 млн. руб.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2016-2017 гг. – 558,82 млн. руб.</a:t>
            </a:r>
          </a:p>
          <a:p>
            <a:pPr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8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6084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395536" y="789552"/>
            <a:ext cx="85881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Деятельность пригородной пассажирской железнодорожной компании </a:t>
            </a: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ОАО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«Содружество»</a:t>
            </a:r>
          </a:p>
        </p:txBody>
      </p:sp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242536"/>
              </p:ext>
            </p:extLst>
          </p:nvPr>
        </p:nvGraphicFramePr>
        <p:xfrm>
          <a:off x="1043608" y="1435883"/>
          <a:ext cx="7489825" cy="3468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62609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48883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Прямоугольник 2"/>
          <p:cNvSpPr>
            <a:spLocks noChangeArrowheads="1"/>
          </p:cNvSpPr>
          <p:nvPr/>
        </p:nvSpPr>
        <p:spPr bwMode="auto">
          <a:xfrm>
            <a:off x="611188" y="735806"/>
            <a:ext cx="8353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Объем грузоперевозок железнодорожным транспортом</a:t>
            </a:r>
          </a:p>
        </p:txBody>
      </p:sp>
      <p:graphicFrame>
        <p:nvGraphicFramePr>
          <p:cNvPr id="5124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723109"/>
              </p:ext>
            </p:extLst>
          </p:nvPr>
        </p:nvGraphicFramePr>
        <p:xfrm>
          <a:off x="827584" y="1699261"/>
          <a:ext cx="3600400" cy="3069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Диаграмма" r:id="rId4" imgW="3926164" imgH="4096867" progId="Excel.Chart.8">
                  <p:embed/>
                </p:oleObj>
              </mc:Choice>
              <mc:Fallback>
                <p:oleObj name="Диаграмма" r:id="rId4" imgW="3926164" imgH="409686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699261"/>
                        <a:ext cx="3600400" cy="3069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0828494"/>
              </p:ext>
            </p:extLst>
          </p:nvPr>
        </p:nvGraphicFramePr>
        <p:xfrm>
          <a:off x="5004048" y="1688011"/>
          <a:ext cx="3383979" cy="3070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Диаграмма" r:id="rId6" imgW="3779848" imgH="4102964" progId="Excel.Chart.8">
                  <p:embed/>
                </p:oleObj>
              </mc:Choice>
              <mc:Fallback>
                <p:oleObj name="Диаграмма" r:id="rId6" imgW="3779848" imgH="410296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1688011"/>
                        <a:ext cx="3383979" cy="3070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Box 4"/>
          <p:cNvSpPr txBox="1">
            <a:spLocks noChangeArrowheads="1"/>
          </p:cNvSpPr>
          <p:nvPr/>
        </p:nvSpPr>
        <p:spPr bwMode="auto">
          <a:xfrm>
            <a:off x="5796136" y="1332764"/>
            <a:ext cx="22317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Куйбышевская ЖД</a:t>
            </a:r>
          </a:p>
        </p:txBody>
      </p:sp>
      <p:sp>
        <p:nvSpPr>
          <p:cNvPr id="5127" name="TextBox 12"/>
          <p:cNvSpPr txBox="1">
            <a:spLocks noChangeArrowheads="1"/>
          </p:cNvSpPr>
          <p:nvPr/>
        </p:nvSpPr>
        <p:spPr bwMode="auto">
          <a:xfrm>
            <a:off x="1476376" y="1329929"/>
            <a:ext cx="1961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Горьковская ЖД</a:t>
            </a:r>
          </a:p>
        </p:txBody>
      </p:sp>
    </p:spTree>
    <p:extLst>
      <p:ext uri="{BB962C8B-B14F-4D97-AF65-F5344CB8AC3E}">
        <p14:creationId xmlns:p14="http://schemas.microsoft.com/office/powerpoint/2010/main" val="3463244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48883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/>
        </p:nvGraphicFramePr>
        <p:xfrm>
          <a:off x="5508551" y="2085696"/>
          <a:ext cx="3384625" cy="1674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48" name="Полилиния 93"/>
          <p:cNvSpPr>
            <a:spLocks/>
          </p:cNvSpPr>
          <p:nvPr/>
        </p:nvSpPr>
        <p:spPr bwMode="auto">
          <a:xfrm>
            <a:off x="3216275" y="4613673"/>
            <a:ext cx="482600" cy="50006"/>
          </a:xfrm>
          <a:custGeom>
            <a:avLst/>
            <a:gdLst>
              <a:gd name="T0" fmla="*/ 0 w 304"/>
              <a:gd name="T1" fmla="*/ 2147483647 h 42"/>
              <a:gd name="T2" fmla="*/ 2147483647 w 304"/>
              <a:gd name="T3" fmla="*/ 2147483647 h 42"/>
              <a:gd name="T4" fmla="*/ 2147483647 w 304"/>
              <a:gd name="T5" fmla="*/ 2147483647 h 42"/>
              <a:gd name="T6" fmla="*/ 2147483647 w 304"/>
              <a:gd name="T7" fmla="*/ 2147483647 h 42"/>
              <a:gd name="T8" fmla="*/ 0 60000 65536"/>
              <a:gd name="T9" fmla="*/ 0 60000 65536"/>
              <a:gd name="T10" fmla="*/ 0 60000 65536"/>
              <a:gd name="T11" fmla="*/ 0 60000 65536"/>
              <a:gd name="T12" fmla="*/ 0 w 304"/>
              <a:gd name="T13" fmla="*/ 0 h 42"/>
              <a:gd name="T14" fmla="*/ 304 w 304"/>
              <a:gd name="T15" fmla="*/ 42 h 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4" h="42">
                <a:moveTo>
                  <a:pt x="0" y="42"/>
                </a:moveTo>
                <a:cubicBezTo>
                  <a:pt x="34" y="36"/>
                  <a:pt x="157" y="10"/>
                  <a:pt x="205" y="5"/>
                </a:cubicBezTo>
                <a:cubicBezTo>
                  <a:pt x="253" y="0"/>
                  <a:pt x="274" y="12"/>
                  <a:pt x="289" y="12"/>
                </a:cubicBezTo>
                <a:cubicBezTo>
                  <a:pt x="304" y="13"/>
                  <a:pt x="300" y="10"/>
                  <a:pt x="297" y="7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endParaRPr lang="ru-RU"/>
          </a:p>
        </p:txBody>
      </p:sp>
      <p:sp>
        <p:nvSpPr>
          <p:cNvPr id="10" name="Полилиния 9"/>
          <p:cNvSpPr>
            <a:spLocks noChangeArrowheads="1"/>
          </p:cNvSpPr>
          <p:nvPr/>
        </p:nvSpPr>
        <p:spPr bwMode="auto">
          <a:xfrm>
            <a:off x="1520826" y="4189810"/>
            <a:ext cx="1171575" cy="182165"/>
          </a:xfrm>
          <a:custGeom>
            <a:avLst/>
            <a:gdLst>
              <a:gd name="T0" fmla="*/ 0 w 1172452"/>
              <a:gd name="T1" fmla="*/ 26 h 243092"/>
              <a:gd name="T2" fmla="*/ 113 w 1172452"/>
              <a:gd name="T3" fmla="*/ 62 h 243092"/>
              <a:gd name="T4" fmla="*/ 434 w 1172452"/>
              <a:gd name="T5" fmla="*/ 15 h 243092"/>
              <a:gd name="T6" fmla="*/ 738 w 1172452"/>
              <a:gd name="T7" fmla="*/ 154 h 243092"/>
              <a:gd name="T8" fmla="*/ 0 60000 65536"/>
              <a:gd name="T9" fmla="*/ 0 60000 65536"/>
              <a:gd name="T10" fmla="*/ 0 60000 65536"/>
              <a:gd name="T11" fmla="*/ 0 60000 65536"/>
              <a:gd name="T12" fmla="*/ 0 w 1172452"/>
              <a:gd name="T13" fmla="*/ 0 h 243092"/>
              <a:gd name="T14" fmla="*/ 1172452 w 1172452"/>
              <a:gd name="T15" fmla="*/ 243092 h 2430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72452" h="243092">
                <a:moveTo>
                  <a:pt x="0" y="41138"/>
                </a:moveTo>
                <a:cubicBezTo>
                  <a:pt x="32256" y="70590"/>
                  <a:pt x="64513" y="100042"/>
                  <a:pt x="179514" y="97237"/>
                </a:cubicBezTo>
                <a:cubicBezTo>
                  <a:pt x="294515" y="94432"/>
                  <a:pt x="524517" y="0"/>
                  <a:pt x="690007" y="24309"/>
                </a:cubicBezTo>
                <a:cubicBezTo>
                  <a:pt x="855497" y="48618"/>
                  <a:pt x="1013974" y="145855"/>
                  <a:pt x="1172452" y="243092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6150" name="Полилиния 181"/>
          <p:cNvSpPr>
            <a:spLocks/>
          </p:cNvSpPr>
          <p:nvPr/>
        </p:nvSpPr>
        <p:spPr bwMode="auto">
          <a:xfrm>
            <a:off x="1209676" y="4208860"/>
            <a:ext cx="322263" cy="33338"/>
          </a:xfrm>
          <a:custGeom>
            <a:avLst/>
            <a:gdLst>
              <a:gd name="T0" fmla="*/ 2147483647 w 203"/>
              <a:gd name="T1" fmla="*/ 0 h 28"/>
              <a:gd name="T2" fmla="*/ 0 w 203"/>
              <a:gd name="T3" fmla="*/ 2147483647 h 28"/>
              <a:gd name="T4" fmla="*/ 0 60000 65536"/>
              <a:gd name="T5" fmla="*/ 0 60000 65536"/>
              <a:gd name="T6" fmla="*/ 0 w 203"/>
              <a:gd name="T7" fmla="*/ 0 h 28"/>
              <a:gd name="T8" fmla="*/ 203 w 203"/>
              <a:gd name="T9" fmla="*/ 28 h 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3" h="28">
                <a:moveTo>
                  <a:pt x="203" y="0"/>
                </a:moveTo>
                <a:lnTo>
                  <a:pt x="0" y="28"/>
                </a:lnTo>
              </a:path>
            </a:pathLst>
          </a:custGeom>
          <a:noFill/>
          <a:ln w="38100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endParaRPr lang="ru-RU"/>
          </a:p>
        </p:txBody>
      </p:sp>
      <p:sp>
        <p:nvSpPr>
          <p:cNvPr id="6151" name="Полилиния 171"/>
          <p:cNvSpPr>
            <a:spLocks/>
          </p:cNvSpPr>
          <p:nvPr/>
        </p:nvSpPr>
        <p:spPr bwMode="auto">
          <a:xfrm>
            <a:off x="8677276" y="3500438"/>
            <a:ext cx="411163" cy="179785"/>
          </a:xfrm>
          <a:custGeom>
            <a:avLst/>
            <a:gdLst>
              <a:gd name="T0" fmla="*/ 0 w 259"/>
              <a:gd name="T1" fmla="*/ 2147483647 h 151"/>
              <a:gd name="T2" fmla="*/ 2147483647 w 259"/>
              <a:gd name="T3" fmla="*/ 2147483647 h 151"/>
              <a:gd name="T4" fmla="*/ 2147483647 w 259"/>
              <a:gd name="T5" fmla="*/ 2147483647 h 151"/>
              <a:gd name="T6" fmla="*/ 0 60000 65536"/>
              <a:gd name="T7" fmla="*/ 0 60000 65536"/>
              <a:gd name="T8" fmla="*/ 0 60000 65536"/>
              <a:gd name="T9" fmla="*/ 0 w 259"/>
              <a:gd name="T10" fmla="*/ 0 h 151"/>
              <a:gd name="T11" fmla="*/ 259 w 259"/>
              <a:gd name="T12" fmla="*/ 151 h 1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9" h="151">
                <a:moveTo>
                  <a:pt x="0" y="151"/>
                </a:moveTo>
                <a:lnTo>
                  <a:pt x="223" y="22"/>
                </a:lnTo>
                <a:cubicBezTo>
                  <a:pt x="259" y="0"/>
                  <a:pt x="235" y="11"/>
                  <a:pt x="218" y="22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endParaRPr lang="ru-RU"/>
          </a:p>
        </p:txBody>
      </p:sp>
      <p:sp>
        <p:nvSpPr>
          <p:cNvPr id="13" name="Полилиния 12"/>
          <p:cNvSpPr>
            <a:spLocks noChangeArrowheads="1"/>
          </p:cNvSpPr>
          <p:nvPr/>
        </p:nvSpPr>
        <p:spPr bwMode="auto">
          <a:xfrm>
            <a:off x="4597400" y="3675460"/>
            <a:ext cx="4064000" cy="367903"/>
          </a:xfrm>
          <a:custGeom>
            <a:avLst/>
            <a:gdLst>
              <a:gd name="T0" fmla="*/ 2560 w 4063042"/>
              <a:gd name="T1" fmla="*/ 5 h 491705"/>
              <a:gd name="T2" fmla="*/ 2392 w 4063042"/>
              <a:gd name="T3" fmla="*/ 44 h 491705"/>
              <a:gd name="T4" fmla="*/ 2294 w 4063042"/>
              <a:gd name="T5" fmla="*/ 44 h 491705"/>
              <a:gd name="T6" fmla="*/ 2125 w 4063042"/>
              <a:gd name="T7" fmla="*/ 87 h 491705"/>
              <a:gd name="T8" fmla="*/ 1935 w 4063042"/>
              <a:gd name="T9" fmla="*/ 87 h 491705"/>
              <a:gd name="T10" fmla="*/ 1734 w 4063042"/>
              <a:gd name="T11" fmla="*/ 109 h 491705"/>
              <a:gd name="T12" fmla="*/ 1500 w 4063042"/>
              <a:gd name="T13" fmla="*/ 92 h 491705"/>
              <a:gd name="T14" fmla="*/ 1315 w 4063042"/>
              <a:gd name="T15" fmla="*/ 163 h 491705"/>
              <a:gd name="T16" fmla="*/ 891 w 4063042"/>
              <a:gd name="T17" fmla="*/ 109 h 491705"/>
              <a:gd name="T18" fmla="*/ 745 w 4063042"/>
              <a:gd name="T19" fmla="*/ 54 h 491705"/>
              <a:gd name="T20" fmla="*/ 630 w 4063042"/>
              <a:gd name="T21" fmla="*/ 103 h 491705"/>
              <a:gd name="T22" fmla="*/ 429 w 4063042"/>
              <a:gd name="T23" fmla="*/ 5 h 491705"/>
              <a:gd name="T24" fmla="*/ 185 w 4063042"/>
              <a:gd name="T25" fmla="*/ 136 h 491705"/>
              <a:gd name="T26" fmla="*/ 0 w 4063042"/>
              <a:gd name="T27" fmla="*/ 310 h 49170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063042"/>
              <a:gd name="T43" fmla="*/ 0 h 491705"/>
              <a:gd name="T44" fmla="*/ 4063042 w 4063042"/>
              <a:gd name="T45" fmla="*/ 491705 h 49170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063042" h="491705">
                <a:moveTo>
                  <a:pt x="4063042" y="8626"/>
                </a:moveTo>
                <a:cubicBezTo>
                  <a:pt x="3964557" y="33786"/>
                  <a:pt x="3866072" y="58947"/>
                  <a:pt x="3795623" y="69011"/>
                </a:cubicBezTo>
                <a:cubicBezTo>
                  <a:pt x="3725174" y="79075"/>
                  <a:pt x="3710796" y="57509"/>
                  <a:pt x="3640347" y="69011"/>
                </a:cubicBezTo>
                <a:cubicBezTo>
                  <a:pt x="3569898" y="80513"/>
                  <a:pt x="3467820" y="126520"/>
                  <a:pt x="3372929" y="138022"/>
                </a:cubicBezTo>
                <a:cubicBezTo>
                  <a:pt x="3278039" y="149524"/>
                  <a:pt x="3174521" y="132271"/>
                  <a:pt x="3071004" y="138022"/>
                </a:cubicBezTo>
                <a:cubicBezTo>
                  <a:pt x="2967487" y="143773"/>
                  <a:pt x="2866846" y="171090"/>
                  <a:pt x="2751827" y="172528"/>
                </a:cubicBezTo>
                <a:cubicBezTo>
                  <a:pt x="2636808" y="173966"/>
                  <a:pt x="2491597" y="132272"/>
                  <a:pt x="2380891" y="146649"/>
                </a:cubicBezTo>
                <a:cubicBezTo>
                  <a:pt x="2270185" y="161026"/>
                  <a:pt x="2248619" y="254479"/>
                  <a:pt x="2087593" y="258792"/>
                </a:cubicBezTo>
                <a:cubicBezTo>
                  <a:pt x="1926567" y="263105"/>
                  <a:pt x="1565694" y="201283"/>
                  <a:pt x="1414732" y="172528"/>
                </a:cubicBezTo>
                <a:cubicBezTo>
                  <a:pt x="1263770" y="143773"/>
                  <a:pt x="1250830" y="87702"/>
                  <a:pt x="1181819" y="86264"/>
                </a:cubicBezTo>
                <a:cubicBezTo>
                  <a:pt x="1112808" y="84826"/>
                  <a:pt x="1084053" y="176842"/>
                  <a:pt x="1000664" y="163902"/>
                </a:cubicBezTo>
                <a:cubicBezTo>
                  <a:pt x="917275" y="150962"/>
                  <a:pt x="799381" y="0"/>
                  <a:pt x="681487" y="8626"/>
                </a:cubicBezTo>
                <a:cubicBezTo>
                  <a:pt x="563593" y="17252"/>
                  <a:pt x="406879" y="135147"/>
                  <a:pt x="293298" y="215660"/>
                </a:cubicBezTo>
                <a:cubicBezTo>
                  <a:pt x="179717" y="296173"/>
                  <a:pt x="89858" y="393939"/>
                  <a:pt x="0" y="491705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4" name="Полилиния 13"/>
          <p:cNvSpPr>
            <a:spLocks noChangeArrowheads="1"/>
          </p:cNvSpPr>
          <p:nvPr/>
        </p:nvSpPr>
        <p:spPr bwMode="auto">
          <a:xfrm>
            <a:off x="4254500" y="4032648"/>
            <a:ext cx="381000" cy="230981"/>
          </a:xfrm>
          <a:custGeom>
            <a:avLst/>
            <a:gdLst>
              <a:gd name="T0" fmla="*/ 0 w 381662"/>
              <a:gd name="T1" fmla="*/ 195 h 310101"/>
              <a:gd name="T2" fmla="*/ 240 w 381662"/>
              <a:gd name="T3" fmla="*/ 0 h 310101"/>
              <a:gd name="T4" fmla="*/ 240 w 381662"/>
              <a:gd name="T5" fmla="*/ 0 h 310101"/>
              <a:gd name="T6" fmla="*/ 0 60000 65536"/>
              <a:gd name="T7" fmla="*/ 0 60000 65536"/>
              <a:gd name="T8" fmla="*/ 0 60000 65536"/>
              <a:gd name="T9" fmla="*/ 0 w 381662"/>
              <a:gd name="T10" fmla="*/ 0 h 310101"/>
              <a:gd name="T11" fmla="*/ 381662 w 381662"/>
              <a:gd name="T12" fmla="*/ 310101 h 3101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1662" h="310101">
                <a:moveTo>
                  <a:pt x="0" y="310101"/>
                </a:moveTo>
                <a:lnTo>
                  <a:pt x="381662" y="0"/>
                </a:ln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6154" name="Прямоугольная выноска 110"/>
          <p:cNvSpPr>
            <a:spLocks noChangeArrowheads="1"/>
          </p:cNvSpPr>
          <p:nvPr/>
        </p:nvSpPr>
        <p:spPr bwMode="auto">
          <a:xfrm>
            <a:off x="3373438" y="1500188"/>
            <a:ext cx="1071562" cy="142280"/>
          </a:xfrm>
          <a:prstGeom prst="wedgeRectCallout">
            <a:avLst>
              <a:gd name="adj1" fmla="val -61088"/>
              <a:gd name="adj2" fmla="val 42931"/>
            </a:avLst>
          </a:prstGeom>
          <a:solidFill>
            <a:schemeClr val="bg1"/>
          </a:solidFill>
          <a:ln w="9525" algn="ctr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19" tIns="45709" rIns="91419" bIns="45709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Круглое Поле</a:t>
            </a:r>
          </a:p>
        </p:txBody>
      </p:sp>
      <p:sp>
        <p:nvSpPr>
          <p:cNvPr id="16" name="Полилиния 15"/>
          <p:cNvSpPr>
            <a:spLocks noChangeArrowheads="1"/>
          </p:cNvSpPr>
          <p:nvPr/>
        </p:nvSpPr>
        <p:spPr bwMode="auto">
          <a:xfrm>
            <a:off x="2959100" y="1789510"/>
            <a:ext cx="196850" cy="19050"/>
          </a:xfrm>
          <a:custGeom>
            <a:avLst/>
            <a:gdLst>
              <a:gd name="T0" fmla="*/ 124 w 196850"/>
              <a:gd name="T1" fmla="*/ 16 h 25400"/>
              <a:gd name="T2" fmla="*/ 0 w 196850"/>
              <a:gd name="T3" fmla="*/ 0 h 25400"/>
              <a:gd name="T4" fmla="*/ 0 60000 65536"/>
              <a:gd name="T5" fmla="*/ 0 60000 65536"/>
              <a:gd name="T6" fmla="*/ 0 w 196850"/>
              <a:gd name="T7" fmla="*/ 0 h 25400"/>
              <a:gd name="T8" fmla="*/ 196850 w 196850"/>
              <a:gd name="T9" fmla="*/ 25400 h 254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6850" h="25400">
                <a:moveTo>
                  <a:pt x="196850" y="25400"/>
                </a:moveTo>
                <a:lnTo>
                  <a:pt x="0" y="0"/>
                </a:ln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6156" name="Полилиния 81"/>
          <p:cNvSpPr>
            <a:spLocks/>
          </p:cNvSpPr>
          <p:nvPr/>
        </p:nvSpPr>
        <p:spPr bwMode="auto">
          <a:xfrm>
            <a:off x="3249614" y="617935"/>
            <a:ext cx="1000125" cy="978694"/>
          </a:xfrm>
          <a:custGeom>
            <a:avLst/>
            <a:gdLst>
              <a:gd name="T0" fmla="*/ 2147483647 w 630"/>
              <a:gd name="T1" fmla="*/ 0 h 822"/>
              <a:gd name="T2" fmla="*/ 2147483647 w 630"/>
              <a:gd name="T3" fmla="*/ 2147483647 h 822"/>
              <a:gd name="T4" fmla="*/ 2147483647 w 630"/>
              <a:gd name="T5" fmla="*/ 2147483647 h 822"/>
              <a:gd name="T6" fmla="*/ 2147483647 w 630"/>
              <a:gd name="T7" fmla="*/ 2147483647 h 822"/>
              <a:gd name="T8" fmla="*/ 2147483647 w 630"/>
              <a:gd name="T9" fmla="*/ 2147483647 h 822"/>
              <a:gd name="T10" fmla="*/ 2147483647 w 630"/>
              <a:gd name="T11" fmla="*/ 2147483647 h 822"/>
              <a:gd name="T12" fmla="*/ 2147483647 w 630"/>
              <a:gd name="T13" fmla="*/ 2147483647 h 822"/>
              <a:gd name="T14" fmla="*/ 2147483647 w 630"/>
              <a:gd name="T15" fmla="*/ 2147483647 h 8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30"/>
              <a:gd name="T25" fmla="*/ 0 h 822"/>
              <a:gd name="T26" fmla="*/ 630 w 630"/>
              <a:gd name="T27" fmla="*/ 822 h 82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30" h="822">
                <a:moveTo>
                  <a:pt x="630" y="0"/>
                </a:moveTo>
                <a:cubicBezTo>
                  <a:pt x="576" y="58"/>
                  <a:pt x="521" y="116"/>
                  <a:pt x="477" y="146"/>
                </a:cubicBezTo>
                <a:cubicBezTo>
                  <a:pt x="432" y="177"/>
                  <a:pt x="418" y="159"/>
                  <a:pt x="364" y="183"/>
                </a:cubicBezTo>
                <a:cubicBezTo>
                  <a:pt x="309" y="207"/>
                  <a:pt x="200" y="230"/>
                  <a:pt x="147" y="290"/>
                </a:cubicBezTo>
                <a:cubicBezTo>
                  <a:pt x="94" y="350"/>
                  <a:pt x="67" y="474"/>
                  <a:pt x="44" y="543"/>
                </a:cubicBezTo>
                <a:cubicBezTo>
                  <a:pt x="20" y="611"/>
                  <a:pt x="14" y="653"/>
                  <a:pt x="7" y="699"/>
                </a:cubicBezTo>
                <a:cubicBezTo>
                  <a:pt x="0" y="745"/>
                  <a:pt x="1" y="815"/>
                  <a:pt x="1" y="822"/>
                </a:cubicBezTo>
                <a:lnTo>
                  <a:pt x="7" y="739"/>
                </a:lnTo>
              </a:path>
            </a:pathLst>
          </a:custGeom>
          <a:noFill/>
          <a:ln w="38100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endParaRPr lang="ru-RU"/>
          </a:p>
        </p:txBody>
      </p:sp>
      <p:sp>
        <p:nvSpPr>
          <p:cNvPr id="18" name="Полилиния 17"/>
          <p:cNvSpPr>
            <a:spLocks noChangeArrowheads="1"/>
          </p:cNvSpPr>
          <p:nvPr/>
        </p:nvSpPr>
        <p:spPr bwMode="auto">
          <a:xfrm>
            <a:off x="2830514" y="1584723"/>
            <a:ext cx="65087" cy="116681"/>
          </a:xfrm>
          <a:custGeom>
            <a:avLst/>
            <a:gdLst>
              <a:gd name="T0" fmla="*/ 0 w 66201"/>
              <a:gd name="T1" fmla="*/ 0 h 157227"/>
              <a:gd name="T2" fmla="*/ 41 w 66201"/>
              <a:gd name="T3" fmla="*/ 99 h 157227"/>
              <a:gd name="T4" fmla="*/ 0 60000 65536"/>
              <a:gd name="T5" fmla="*/ 0 60000 65536"/>
              <a:gd name="T6" fmla="*/ 0 w 66201"/>
              <a:gd name="T7" fmla="*/ 0 h 157227"/>
              <a:gd name="T8" fmla="*/ 66201 w 66201"/>
              <a:gd name="T9" fmla="*/ 157227 h 1572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201" h="157227">
                <a:moveTo>
                  <a:pt x="0" y="0"/>
                </a:moveTo>
                <a:lnTo>
                  <a:pt x="66201" y="157227"/>
                </a:ln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9" name="Полилиния 18"/>
          <p:cNvSpPr>
            <a:spLocks noChangeArrowheads="1"/>
          </p:cNvSpPr>
          <p:nvPr/>
        </p:nvSpPr>
        <p:spPr bwMode="auto">
          <a:xfrm>
            <a:off x="2676526" y="1633538"/>
            <a:ext cx="303213" cy="122635"/>
          </a:xfrm>
          <a:custGeom>
            <a:avLst/>
            <a:gdLst>
              <a:gd name="T0" fmla="*/ 0 w 302731"/>
              <a:gd name="T1" fmla="*/ 0 h 163434"/>
              <a:gd name="T2" fmla="*/ 84 w 302731"/>
              <a:gd name="T3" fmla="*/ 44 h 163434"/>
              <a:gd name="T4" fmla="*/ 175 w 302731"/>
              <a:gd name="T5" fmla="*/ 57 h 163434"/>
              <a:gd name="T6" fmla="*/ 180 w 302731"/>
              <a:gd name="T7" fmla="*/ 96 h 163434"/>
              <a:gd name="T8" fmla="*/ 175 w 302731"/>
              <a:gd name="T9" fmla="*/ 96 h 1634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2731"/>
              <a:gd name="T16" fmla="*/ 0 h 163434"/>
              <a:gd name="T17" fmla="*/ 302731 w 302731"/>
              <a:gd name="T18" fmla="*/ 163434 h 1634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2731" h="163434">
                <a:moveTo>
                  <a:pt x="0" y="0"/>
                </a:moveTo>
                <a:cubicBezTo>
                  <a:pt x="43099" y="27584"/>
                  <a:pt x="86199" y="55168"/>
                  <a:pt x="132402" y="70339"/>
                </a:cubicBezTo>
                <a:cubicBezTo>
                  <a:pt x="178605" y="85510"/>
                  <a:pt x="251701" y="77234"/>
                  <a:pt x="277216" y="91026"/>
                </a:cubicBezTo>
                <a:cubicBezTo>
                  <a:pt x="302731" y="104818"/>
                  <a:pt x="285491" y="142746"/>
                  <a:pt x="285491" y="153090"/>
                </a:cubicBezTo>
                <a:cubicBezTo>
                  <a:pt x="285491" y="163434"/>
                  <a:pt x="281353" y="158262"/>
                  <a:pt x="277216" y="153090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0" name="Овал 19"/>
          <p:cNvSpPr>
            <a:spLocks noChangeArrowheads="1"/>
          </p:cNvSpPr>
          <p:nvPr/>
        </p:nvSpPr>
        <p:spPr bwMode="auto">
          <a:xfrm>
            <a:off x="2786064" y="1553766"/>
            <a:ext cx="71437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21" name="Овал 20"/>
          <p:cNvSpPr>
            <a:spLocks noChangeArrowheads="1"/>
          </p:cNvSpPr>
          <p:nvPr/>
        </p:nvSpPr>
        <p:spPr bwMode="auto">
          <a:xfrm>
            <a:off x="2643189" y="1608535"/>
            <a:ext cx="71437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22" name="Овал 21"/>
          <p:cNvSpPr>
            <a:spLocks noChangeArrowheads="1"/>
          </p:cNvSpPr>
          <p:nvPr/>
        </p:nvSpPr>
        <p:spPr bwMode="auto">
          <a:xfrm>
            <a:off x="2857500" y="1660923"/>
            <a:ext cx="71438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23" name="Полилиния 22"/>
          <p:cNvSpPr>
            <a:spLocks noChangeArrowheads="1"/>
          </p:cNvSpPr>
          <p:nvPr/>
        </p:nvSpPr>
        <p:spPr bwMode="auto">
          <a:xfrm>
            <a:off x="2959101" y="1603773"/>
            <a:ext cx="309563" cy="126206"/>
          </a:xfrm>
          <a:custGeom>
            <a:avLst/>
            <a:gdLst>
              <a:gd name="T0" fmla="*/ 0 w 310317"/>
              <a:gd name="T1" fmla="*/ 107 h 169639"/>
              <a:gd name="T2" fmla="*/ 195 w 310317"/>
              <a:gd name="T3" fmla="*/ 0 h 169639"/>
              <a:gd name="T4" fmla="*/ 195 w 310317"/>
              <a:gd name="T5" fmla="*/ 0 h 169639"/>
              <a:gd name="T6" fmla="*/ 0 60000 65536"/>
              <a:gd name="T7" fmla="*/ 0 60000 65536"/>
              <a:gd name="T8" fmla="*/ 0 60000 65536"/>
              <a:gd name="T9" fmla="*/ 0 w 310317"/>
              <a:gd name="T10" fmla="*/ 0 h 169639"/>
              <a:gd name="T11" fmla="*/ 310317 w 310317"/>
              <a:gd name="T12" fmla="*/ 169639 h 1696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0317" h="169639">
                <a:moveTo>
                  <a:pt x="0" y="169639"/>
                </a:moveTo>
                <a:lnTo>
                  <a:pt x="310317" y="0"/>
                </a:ln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6163" name="Полилиния 90"/>
          <p:cNvSpPr>
            <a:spLocks/>
          </p:cNvSpPr>
          <p:nvPr/>
        </p:nvSpPr>
        <p:spPr bwMode="auto">
          <a:xfrm>
            <a:off x="1038225" y="4238625"/>
            <a:ext cx="185738" cy="72629"/>
          </a:xfrm>
          <a:custGeom>
            <a:avLst/>
            <a:gdLst>
              <a:gd name="T0" fmla="*/ 0 w 117"/>
              <a:gd name="T1" fmla="*/ 2147483647 h 61"/>
              <a:gd name="T2" fmla="*/ 2147483647 w 117"/>
              <a:gd name="T3" fmla="*/ 2147483647 h 61"/>
              <a:gd name="T4" fmla="*/ 2147483647 w 117"/>
              <a:gd name="T5" fmla="*/ 2147483647 h 61"/>
              <a:gd name="T6" fmla="*/ 0 60000 65536"/>
              <a:gd name="T7" fmla="*/ 0 60000 65536"/>
              <a:gd name="T8" fmla="*/ 0 60000 65536"/>
              <a:gd name="T9" fmla="*/ 0 w 117"/>
              <a:gd name="T10" fmla="*/ 0 h 61"/>
              <a:gd name="T11" fmla="*/ 117 w 117"/>
              <a:gd name="T12" fmla="*/ 61 h 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7" h="61">
                <a:moveTo>
                  <a:pt x="0" y="61"/>
                </a:moveTo>
                <a:cubicBezTo>
                  <a:pt x="34" y="39"/>
                  <a:pt x="64" y="18"/>
                  <a:pt x="83" y="9"/>
                </a:cubicBezTo>
                <a:cubicBezTo>
                  <a:pt x="102" y="0"/>
                  <a:pt x="110" y="6"/>
                  <a:pt x="117" y="5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endParaRPr lang="ru-RU"/>
          </a:p>
        </p:txBody>
      </p:sp>
      <p:sp>
        <p:nvSpPr>
          <p:cNvPr id="25" name="Овал 24"/>
          <p:cNvSpPr>
            <a:spLocks noChangeArrowheads="1"/>
          </p:cNvSpPr>
          <p:nvPr/>
        </p:nvSpPr>
        <p:spPr bwMode="auto">
          <a:xfrm>
            <a:off x="1000125" y="4286250"/>
            <a:ext cx="71438" cy="5357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26" name="Овал 25"/>
          <p:cNvSpPr>
            <a:spLocks noChangeArrowheads="1"/>
          </p:cNvSpPr>
          <p:nvPr/>
        </p:nvSpPr>
        <p:spPr bwMode="auto">
          <a:xfrm>
            <a:off x="2143125" y="4180285"/>
            <a:ext cx="71438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27" name="Овал 26"/>
          <p:cNvSpPr>
            <a:spLocks noChangeArrowheads="1"/>
          </p:cNvSpPr>
          <p:nvPr/>
        </p:nvSpPr>
        <p:spPr bwMode="auto">
          <a:xfrm>
            <a:off x="1643064" y="4232673"/>
            <a:ext cx="71437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28" name="Овал 27"/>
          <p:cNvSpPr>
            <a:spLocks noChangeArrowheads="1"/>
          </p:cNvSpPr>
          <p:nvPr/>
        </p:nvSpPr>
        <p:spPr bwMode="auto">
          <a:xfrm>
            <a:off x="1500189" y="4180285"/>
            <a:ext cx="71437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29" name="Полилиния 28"/>
          <p:cNvSpPr>
            <a:spLocks noChangeArrowheads="1"/>
          </p:cNvSpPr>
          <p:nvPr/>
        </p:nvSpPr>
        <p:spPr bwMode="auto">
          <a:xfrm>
            <a:off x="2689226" y="4380310"/>
            <a:ext cx="530225" cy="304800"/>
          </a:xfrm>
          <a:custGeom>
            <a:avLst/>
            <a:gdLst>
              <a:gd name="T0" fmla="*/ 0 w 529607"/>
              <a:gd name="T1" fmla="*/ 0 h 407549"/>
              <a:gd name="T2" fmla="*/ 170 w 529607"/>
              <a:gd name="T3" fmla="*/ 216 h 407549"/>
              <a:gd name="T4" fmla="*/ 334 w 529607"/>
              <a:gd name="T5" fmla="*/ 242 h 407549"/>
              <a:gd name="T6" fmla="*/ 0 60000 65536"/>
              <a:gd name="T7" fmla="*/ 0 60000 65536"/>
              <a:gd name="T8" fmla="*/ 0 60000 65536"/>
              <a:gd name="T9" fmla="*/ 0 w 529607"/>
              <a:gd name="T10" fmla="*/ 0 h 407549"/>
              <a:gd name="T11" fmla="*/ 529607 w 529607"/>
              <a:gd name="T12" fmla="*/ 407549 h 407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9607" h="407549">
                <a:moveTo>
                  <a:pt x="0" y="0"/>
                </a:moveTo>
                <a:cubicBezTo>
                  <a:pt x="90336" y="139642"/>
                  <a:pt x="180673" y="279285"/>
                  <a:pt x="268941" y="343417"/>
                </a:cubicBezTo>
                <a:cubicBezTo>
                  <a:pt x="357209" y="407549"/>
                  <a:pt x="443408" y="396171"/>
                  <a:pt x="529607" y="384793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30" name="Овал 29"/>
          <p:cNvSpPr>
            <a:spLocks noChangeArrowheads="1"/>
          </p:cNvSpPr>
          <p:nvPr/>
        </p:nvSpPr>
        <p:spPr bwMode="auto">
          <a:xfrm>
            <a:off x="2643189" y="4339829"/>
            <a:ext cx="71437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1" name="Овал 30"/>
          <p:cNvSpPr>
            <a:spLocks noChangeArrowheads="1"/>
          </p:cNvSpPr>
          <p:nvPr/>
        </p:nvSpPr>
        <p:spPr bwMode="auto">
          <a:xfrm>
            <a:off x="2928939" y="4608910"/>
            <a:ext cx="71437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2" name="Полилиния 31"/>
          <p:cNvSpPr>
            <a:spLocks noChangeArrowheads="1"/>
          </p:cNvSpPr>
          <p:nvPr/>
        </p:nvSpPr>
        <p:spPr bwMode="auto">
          <a:xfrm>
            <a:off x="3686175" y="3924300"/>
            <a:ext cx="573088" cy="719138"/>
          </a:xfrm>
          <a:custGeom>
            <a:avLst/>
            <a:gdLst>
              <a:gd name="T0" fmla="*/ 0 w 572362"/>
              <a:gd name="T1" fmla="*/ 604 h 959913"/>
              <a:gd name="T2" fmla="*/ 227 w 572362"/>
              <a:gd name="T3" fmla="*/ 557 h 959913"/>
              <a:gd name="T4" fmla="*/ 316 w 572362"/>
              <a:gd name="T5" fmla="*/ 466 h 959913"/>
              <a:gd name="T6" fmla="*/ 360 w 572362"/>
              <a:gd name="T7" fmla="*/ 279 h 959913"/>
              <a:gd name="T8" fmla="*/ 321 w 572362"/>
              <a:gd name="T9" fmla="*/ 198 h 959913"/>
              <a:gd name="T10" fmla="*/ 266 w 572362"/>
              <a:gd name="T11" fmla="*/ 104 h 959913"/>
              <a:gd name="T12" fmla="*/ 222 w 572362"/>
              <a:gd name="T13" fmla="*/ 0 h 9599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2362"/>
              <a:gd name="T22" fmla="*/ 0 h 959913"/>
              <a:gd name="T23" fmla="*/ 572362 w 572362"/>
              <a:gd name="T24" fmla="*/ 959913 h 9599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2362" h="959913">
                <a:moveTo>
                  <a:pt x="0" y="959913"/>
                </a:moveTo>
                <a:cubicBezTo>
                  <a:pt x="138263" y="940949"/>
                  <a:pt x="276526" y="921985"/>
                  <a:pt x="359967" y="885437"/>
                </a:cubicBezTo>
                <a:cubicBezTo>
                  <a:pt x="443408" y="848889"/>
                  <a:pt x="465475" y="814409"/>
                  <a:pt x="500644" y="740623"/>
                </a:cubicBezTo>
                <a:cubicBezTo>
                  <a:pt x="535813" y="666837"/>
                  <a:pt x="569604" y="513747"/>
                  <a:pt x="570983" y="442719"/>
                </a:cubicBezTo>
                <a:cubicBezTo>
                  <a:pt x="572362" y="371691"/>
                  <a:pt x="533744" y="360657"/>
                  <a:pt x="508919" y="314454"/>
                </a:cubicBezTo>
                <a:cubicBezTo>
                  <a:pt x="484094" y="268251"/>
                  <a:pt x="448235" y="217911"/>
                  <a:pt x="422031" y="165502"/>
                </a:cubicBezTo>
                <a:cubicBezTo>
                  <a:pt x="395827" y="113093"/>
                  <a:pt x="373759" y="56546"/>
                  <a:pt x="351692" y="0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33" name="Овал 32"/>
          <p:cNvSpPr>
            <a:spLocks noChangeArrowheads="1"/>
          </p:cNvSpPr>
          <p:nvPr/>
        </p:nvSpPr>
        <p:spPr bwMode="auto">
          <a:xfrm>
            <a:off x="3643314" y="4608910"/>
            <a:ext cx="71437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>
            <a:off x="4143375" y="4446985"/>
            <a:ext cx="71438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5" name="Овал 34"/>
          <p:cNvSpPr>
            <a:spLocks noChangeArrowheads="1"/>
          </p:cNvSpPr>
          <p:nvPr/>
        </p:nvSpPr>
        <p:spPr bwMode="auto">
          <a:xfrm>
            <a:off x="4143375" y="4125516"/>
            <a:ext cx="71438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6" name="Овал 35"/>
          <p:cNvSpPr>
            <a:spLocks noChangeArrowheads="1"/>
          </p:cNvSpPr>
          <p:nvPr/>
        </p:nvSpPr>
        <p:spPr bwMode="auto">
          <a:xfrm>
            <a:off x="4071939" y="4018360"/>
            <a:ext cx="71437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7" name="Овал 36"/>
          <p:cNvSpPr>
            <a:spLocks noChangeArrowheads="1"/>
          </p:cNvSpPr>
          <p:nvPr/>
        </p:nvSpPr>
        <p:spPr bwMode="auto">
          <a:xfrm>
            <a:off x="4857750" y="3804048"/>
            <a:ext cx="71438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8" name="Овал 37"/>
          <p:cNvSpPr>
            <a:spLocks noChangeArrowheads="1"/>
          </p:cNvSpPr>
          <p:nvPr/>
        </p:nvSpPr>
        <p:spPr bwMode="auto">
          <a:xfrm>
            <a:off x="5224464" y="3643312"/>
            <a:ext cx="71437" cy="5357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9" name="Овал 38"/>
          <p:cNvSpPr>
            <a:spLocks noChangeArrowheads="1"/>
          </p:cNvSpPr>
          <p:nvPr/>
        </p:nvSpPr>
        <p:spPr bwMode="auto">
          <a:xfrm>
            <a:off x="5724525" y="3706416"/>
            <a:ext cx="71438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40" name="Полилиния 39"/>
          <p:cNvSpPr>
            <a:spLocks noChangeArrowheads="1"/>
          </p:cNvSpPr>
          <p:nvPr/>
        </p:nvSpPr>
        <p:spPr bwMode="auto">
          <a:xfrm>
            <a:off x="5534026" y="3796904"/>
            <a:ext cx="150813" cy="359569"/>
          </a:xfrm>
          <a:custGeom>
            <a:avLst/>
            <a:gdLst>
              <a:gd name="T0" fmla="*/ 95 w 151710"/>
              <a:gd name="T1" fmla="*/ 0 h 479957"/>
              <a:gd name="T2" fmla="*/ 2 w 151710"/>
              <a:gd name="T3" fmla="*/ 161 h 479957"/>
              <a:gd name="T4" fmla="*/ 85 w 151710"/>
              <a:gd name="T5" fmla="*/ 302 h 479957"/>
              <a:gd name="T6" fmla="*/ 85 w 151710"/>
              <a:gd name="T7" fmla="*/ 302 h 479957"/>
              <a:gd name="T8" fmla="*/ 0 60000 65536"/>
              <a:gd name="T9" fmla="*/ 0 60000 65536"/>
              <a:gd name="T10" fmla="*/ 0 60000 65536"/>
              <a:gd name="T11" fmla="*/ 0 60000 65536"/>
              <a:gd name="T12" fmla="*/ 0 w 151710"/>
              <a:gd name="T13" fmla="*/ 0 h 479957"/>
              <a:gd name="T14" fmla="*/ 151710 w 151710"/>
              <a:gd name="T15" fmla="*/ 479957 h 4799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1710" h="479957">
                <a:moveTo>
                  <a:pt x="151710" y="0"/>
                </a:moveTo>
                <a:cubicBezTo>
                  <a:pt x="78613" y="88268"/>
                  <a:pt x="5516" y="176536"/>
                  <a:pt x="2758" y="256529"/>
                </a:cubicBezTo>
                <a:cubicBezTo>
                  <a:pt x="0" y="336522"/>
                  <a:pt x="135159" y="479957"/>
                  <a:pt x="135159" y="479957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41" name="Овал 40"/>
          <p:cNvSpPr>
            <a:spLocks noChangeArrowheads="1"/>
          </p:cNvSpPr>
          <p:nvPr/>
        </p:nvSpPr>
        <p:spPr bwMode="auto">
          <a:xfrm>
            <a:off x="8243889" y="3706416"/>
            <a:ext cx="71437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42" name="Овал 41"/>
          <p:cNvSpPr>
            <a:spLocks noChangeArrowheads="1"/>
          </p:cNvSpPr>
          <p:nvPr/>
        </p:nvSpPr>
        <p:spPr bwMode="auto">
          <a:xfrm>
            <a:off x="9001125" y="3482579"/>
            <a:ext cx="71438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6182" name="Прямоугольная выноска 100"/>
          <p:cNvSpPr>
            <a:spLocks noChangeArrowheads="1"/>
          </p:cNvSpPr>
          <p:nvPr/>
        </p:nvSpPr>
        <p:spPr bwMode="auto">
          <a:xfrm>
            <a:off x="4572001" y="519113"/>
            <a:ext cx="714375" cy="138112"/>
          </a:xfrm>
          <a:prstGeom prst="wedgeRectCallout">
            <a:avLst>
              <a:gd name="adj1" fmla="val -94773"/>
              <a:gd name="adj2" fmla="val 25231"/>
            </a:avLst>
          </a:prstGeom>
          <a:solidFill>
            <a:schemeClr val="bg1"/>
          </a:solidFill>
          <a:ln w="9525" algn="ctr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19" tIns="45709" rIns="91419" bIns="45709" anchor="ctr"/>
          <a:lstStyle/>
          <a:p>
            <a:pPr algn="ctr"/>
            <a:r>
              <a:rPr lang="ru-RU" altLang="ru-RU" sz="9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Агрыз</a:t>
            </a:r>
          </a:p>
        </p:txBody>
      </p:sp>
      <p:sp>
        <p:nvSpPr>
          <p:cNvPr id="44" name="Овал 43"/>
          <p:cNvSpPr>
            <a:spLocks noChangeArrowheads="1"/>
          </p:cNvSpPr>
          <p:nvPr/>
        </p:nvSpPr>
        <p:spPr bwMode="auto">
          <a:xfrm>
            <a:off x="4214814" y="589360"/>
            <a:ext cx="71437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45" name="Овал 44"/>
          <p:cNvSpPr>
            <a:spLocks noChangeArrowheads="1"/>
          </p:cNvSpPr>
          <p:nvPr/>
        </p:nvSpPr>
        <p:spPr bwMode="auto">
          <a:xfrm>
            <a:off x="3786189" y="803673"/>
            <a:ext cx="71437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6185" name="Прямоугольная выноска 103"/>
          <p:cNvSpPr>
            <a:spLocks noChangeArrowheads="1"/>
          </p:cNvSpPr>
          <p:nvPr/>
        </p:nvSpPr>
        <p:spPr bwMode="auto">
          <a:xfrm>
            <a:off x="1989138" y="1902619"/>
            <a:ext cx="785812" cy="183274"/>
          </a:xfrm>
          <a:prstGeom prst="wedgeRectCallout">
            <a:avLst>
              <a:gd name="adj1" fmla="val 74648"/>
              <a:gd name="adj2" fmla="val -118889"/>
            </a:avLst>
          </a:prstGeom>
          <a:solidFill>
            <a:schemeClr val="bg1"/>
          </a:solidFill>
          <a:ln w="9525" algn="ctr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19" tIns="45709" rIns="91419" bIns="45709" anchor="ctr"/>
          <a:lstStyle/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Биклянь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047553" y="1369134"/>
            <a:ext cx="1082675" cy="25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105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Нижнекамск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060575" y="1533443"/>
            <a:ext cx="877888" cy="23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9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Тунгуча</a:t>
            </a:r>
            <a:endParaRPr lang="ru-RU" sz="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>
            <a:spLocks noChangeArrowheads="1"/>
          </p:cNvSpPr>
          <p:nvPr/>
        </p:nvSpPr>
        <p:spPr bwMode="auto">
          <a:xfrm>
            <a:off x="6732589" y="3835004"/>
            <a:ext cx="71437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50" name="Овал 49"/>
          <p:cNvSpPr>
            <a:spLocks noChangeArrowheads="1"/>
          </p:cNvSpPr>
          <p:nvPr/>
        </p:nvSpPr>
        <p:spPr bwMode="auto">
          <a:xfrm>
            <a:off x="5500689" y="3965972"/>
            <a:ext cx="71437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51" name="Овал 50"/>
          <p:cNvSpPr>
            <a:spLocks noChangeArrowheads="1"/>
          </p:cNvSpPr>
          <p:nvPr/>
        </p:nvSpPr>
        <p:spPr bwMode="auto">
          <a:xfrm>
            <a:off x="3357564" y="1071562"/>
            <a:ext cx="71437" cy="5357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500189" y="1653779"/>
            <a:ext cx="1431925" cy="23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9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Предкомбинатская</a:t>
            </a:r>
            <a:endParaRPr lang="ru-RU" sz="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>
            <a:spLocks noChangeArrowheads="1"/>
          </p:cNvSpPr>
          <p:nvPr/>
        </p:nvSpPr>
        <p:spPr bwMode="auto">
          <a:xfrm>
            <a:off x="3238500" y="1339454"/>
            <a:ext cx="71438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032125" y="2384268"/>
            <a:ext cx="814389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>
                <a:solidFill>
                  <a:srgbClr val="000000"/>
                </a:solidFill>
                <a:latin typeface="Arial"/>
                <a:cs typeface="+mn-cs"/>
              </a:rPr>
              <a:t>   </a:t>
            </a:r>
            <a:r>
              <a:rPr lang="ru-RU" sz="8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Маврино</a:t>
            </a:r>
            <a:endParaRPr lang="ru-RU" sz="8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238500" y="2571750"/>
            <a:ext cx="688182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Акташ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3143251" y="2732485"/>
            <a:ext cx="1071563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defPPr>
              <a:defRPr lang="ru-RU"/>
            </a:defPPr>
            <a:lvl1pPr>
              <a:defRPr sz="800" b="1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r>
              <a:rPr lang="ru-RU" dirty="0" err="1"/>
              <a:t>Альметьевская</a:t>
            </a:r>
            <a:endParaRPr lang="ru-RU" dirty="0"/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635376" y="3975497"/>
            <a:ext cx="500063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Ялан</a:t>
            </a:r>
            <a:endParaRPr lang="ru-RU" sz="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1500188" y="4286250"/>
            <a:ext cx="500062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Челна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128839" y="4030266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Шентала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484439" y="4677966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defPPr>
              <a:defRPr lang="ru-RU"/>
            </a:defPPr>
            <a:lvl1pPr>
              <a:defRPr sz="8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err="1"/>
              <a:t>Пронино</a:t>
            </a:r>
            <a:endParaRPr lang="ru-RU" dirty="0"/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928939" y="4446985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Клявлино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571876" y="4339829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Полтавка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440029" y="4685110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Маклауш</a:t>
            </a:r>
            <a:endParaRPr lang="ru-RU" sz="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8429625" y="3375422"/>
            <a:ext cx="642938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Алькино</a:t>
            </a:r>
            <a:endParaRPr lang="ru-RU" sz="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812089" y="3543300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Сафарово</a:t>
            </a:r>
            <a:endParaRPr lang="ru-RU" sz="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7164389" y="3813572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Буздняк</a:t>
            </a:r>
            <a:endParaRPr lang="ru-RU" sz="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516688" y="3868341"/>
            <a:ext cx="85725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Кандры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940425" y="3651647"/>
            <a:ext cx="85725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Туймазы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508625" y="3923110"/>
            <a:ext cx="85725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Апсалямово</a:t>
            </a:r>
            <a:endParaRPr lang="ru-RU" sz="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5724525" y="4137422"/>
            <a:ext cx="85725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 err="1">
                <a:solidFill>
                  <a:srgbClr val="000000"/>
                </a:solidFill>
                <a:latin typeface="Arial"/>
                <a:cs typeface="+mn-cs"/>
              </a:rPr>
              <a:t>Нарышево</a:t>
            </a:r>
            <a:endParaRPr lang="ru-RU" sz="800" b="1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000625" y="3482579"/>
            <a:ext cx="57150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Ютаза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4714875" y="3856435"/>
            <a:ext cx="57150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</a:t>
            </a:r>
            <a:endParaRPr lang="ru-RU" sz="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5076825" y="3761185"/>
            <a:ext cx="57150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/>
          <a:p>
            <a:pPr eaLnBrk="1" hangingPunct="1">
              <a:defRPr/>
            </a:pPr>
            <a:r>
              <a:rPr 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Уруссу</a:t>
            </a:r>
          </a:p>
        </p:txBody>
      </p:sp>
      <p:sp>
        <p:nvSpPr>
          <p:cNvPr id="6213" name="Скругленный прямоугольник 137"/>
          <p:cNvSpPr>
            <a:spLocks noChangeArrowheads="1"/>
          </p:cNvSpPr>
          <p:nvPr/>
        </p:nvSpPr>
        <p:spPr bwMode="auto">
          <a:xfrm>
            <a:off x="4595814" y="830462"/>
            <a:ext cx="4198937" cy="58042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9" tIns="45709" rIns="91419" bIns="45709" anchor="ctr"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вторых путей на участке</a:t>
            </a:r>
          </a:p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Круглое Поле – Агрыз, Круглое Поле – Биклянь и их электрификация – 5,5 млрд. руб.</a:t>
            </a:r>
          </a:p>
        </p:txBody>
      </p:sp>
      <p:sp>
        <p:nvSpPr>
          <p:cNvPr id="6214" name="Скругленный прямоугольник 150"/>
          <p:cNvSpPr>
            <a:spLocks noChangeArrowheads="1"/>
          </p:cNvSpPr>
          <p:nvPr/>
        </p:nvSpPr>
        <p:spPr bwMode="auto">
          <a:xfrm>
            <a:off x="41276" y="3027760"/>
            <a:ext cx="2557463" cy="7060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9" tIns="45709" rIns="91419" bIns="45709" anchor="ctr"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3-х дополнительных путей (ст. Биклянь) – 900,0 млн. руб.</a:t>
            </a:r>
          </a:p>
        </p:txBody>
      </p:sp>
      <p:sp>
        <p:nvSpPr>
          <p:cNvPr id="76" name="Полилиния 75"/>
          <p:cNvSpPr>
            <a:spLocks noChangeArrowheads="1"/>
          </p:cNvSpPr>
          <p:nvPr/>
        </p:nvSpPr>
        <p:spPr bwMode="auto">
          <a:xfrm>
            <a:off x="3186113" y="1632348"/>
            <a:ext cx="68262" cy="164306"/>
          </a:xfrm>
          <a:custGeom>
            <a:avLst/>
            <a:gdLst>
              <a:gd name="T0" fmla="*/ 43 w 68239"/>
              <a:gd name="T1" fmla="*/ 0 h 218364"/>
              <a:gd name="T2" fmla="*/ 0 w 68239"/>
              <a:gd name="T3" fmla="*/ 138 h 218364"/>
              <a:gd name="T4" fmla="*/ 0 60000 65536"/>
              <a:gd name="T5" fmla="*/ 0 60000 65536"/>
              <a:gd name="T6" fmla="*/ 0 w 68239"/>
              <a:gd name="T7" fmla="*/ 0 h 218364"/>
              <a:gd name="T8" fmla="*/ 68239 w 68239"/>
              <a:gd name="T9" fmla="*/ 218364 h 2183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239" h="218364">
                <a:moveTo>
                  <a:pt x="68239" y="0"/>
                </a:moveTo>
                <a:lnTo>
                  <a:pt x="0" y="218364"/>
                </a:lnTo>
              </a:path>
            </a:pathLst>
          </a:cu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6216" name="Полилиния 166"/>
          <p:cNvSpPr>
            <a:spLocks/>
          </p:cNvSpPr>
          <p:nvPr/>
        </p:nvSpPr>
        <p:spPr bwMode="auto">
          <a:xfrm>
            <a:off x="3109914" y="1789510"/>
            <a:ext cx="955675" cy="2131219"/>
          </a:xfrm>
          <a:custGeom>
            <a:avLst/>
            <a:gdLst>
              <a:gd name="T0" fmla="*/ 2147483647 w 602"/>
              <a:gd name="T1" fmla="*/ 0 h 1790"/>
              <a:gd name="T2" fmla="*/ 2147483647 w 602"/>
              <a:gd name="T3" fmla="*/ 2147483647 h 1790"/>
              <a:gd name="T4" fmla="*/ 2147483647 w 602"/>
              <a:gd name="T5" fmla="*/ 2147483647 h 1790"/>
              <a:gd name="T6" fmla="*/ 2147483647 w 602"/>
              <a:gd name="T7" fmla="*/ 2147483647 h 1790"/>
              <a:gd name="T8" fmla="*/ 2147483647 w 602"/>
              <a:gd name="T9" fmla="*/ 2147483647 h 1790"/>
              <a:gd name="T10" fmla="*/ 2147483647 w 602"/>
              <a:gd name="T11" fmla="*/ 2147483647 h 1790"/>
              <a:gd name="T12" fmla="*/ 2147483647 w 602"/>
              <a:gd name="T13" fmla="*/ 2147483647 h 1790"/>
              <a:gd name="T14" fmla="*/ 2147483647 w 602"/>
              <a:gd name="T15" fmla="*/ 2147483647 h 17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02"/>
              <a:gd name="T25" fmla="*/ 0 h 1790"/>
              <a:gd name="T26" fmla="*/ 602 w 602"/>
              <a:gd name="T27" fmla="*/ 1790 h 17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02" h="1790">
                <a:moveTo>
                  <a:pt x="57" y="0"/>
                </a:moveTo>
                <a:cubicBezTo>
                  <a:pt x="39" y="28"/>
                  <a:pt x="21" y="56"/>
                  <a:pt x="14" y="138"/>
                </a:cubicBezTo>
                <a:cubicBezTo>
                  <a:pt x="6" y="219"/>
                  <a:pt x="14" y="490"/>
                  <a:pt x="14" y="490"/>
                </a:cubicBezTo>
                <a:cubicBezTo>
                  <a:pt x="14" y="609"/>
                  <a:pt x="0" y="764"/>
                  <a:pt x="14" y="851"/>
                </a:cubicBezTo>
                <a:cubicBezTo>
                  <a:pt x="27" y="938"/>
                  <a:pt x="66" y="945"/>
                  <a:pt x="95" y="1014"/>
                </a:cubicBezTo>
                <a:cubicBezTo>
                  <a:pt x="125" y="1083"/>
                  <a:pt x="127" y="1168"/>
                  <a:pt x="190" y="1263"/>
                </a:cubicBezTo>
                <a:cubicBezTo>
                  <a:pt x="253" y="1359"/>
                  <a:pt x="405" y="1498"/>
                  <a:pt x="474" y="1586"/>
                </a:cubicBezTo>
                <a:cubicBezTo>
                  <a:pt x="543" y="1674"/>
                  <a:pt x="575" y="1747"/>
                  <a:pt x="602" y="1790"/>
                </a:cubicBezTo>
              </a:path>
            </a:pathLst>
          </a:custGeom>
          <a:noFill/>
          <a:ln w="38100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9" tIns="45709" rIns="91419" bIns="45709" anchor="ctr"/>
          <a:lstStyle/>
          <a:p>
            <a:endParaRPr lang="ru-RU"/>
          </a:p>
        </p:txBody>
      </p:sp>
      <p:sp>
        <p:nvSpPr>
          <p:cNvPr id="78" name="Овал 77"/>
          <p:cNvSpPr>
            <a:spLocks noChangeArrowheads="1"/>
          </p:cNvSpPr>
          <p:nvPr/>
        </p:nvSpPr>
        <p:spPr bwMode="auto">
          <a:xfrm>
            <a:off x="3786189" y="3643312"/>
            <a:ext cx="71437" cy="5357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79" name="Овал 78"/>
          <p:cNvSpPr>
            <a:spLocks noChangeArrowheads="1"/>
          </p:cNvSpPr>
          <p:nvPr/>
        </p:nvSpPr>
        <p:spPr bwMode="auto">
          <a:xfrm>
            <a:off x="3530600" y="3437335"/>
            <a:ext cx="71438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80" name="Овал 79"/>
          <p:cNvSpPr>
            <a:spLocks noChangeArrowheads="1"/>
          </p:cNvSpPr>
          <p:nvPr/>
        </p:nvSpPr>
        <p:spPr bwMode="auto">
          <a:xfrm>
            <a:off x="3071814" y="2786062"/>
            <a:ext cx="71437" cy="5357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81" name="Овал 80"/>
          <p:cNvSpPr>
            <a:spLocks noChangeArrowheads="1"/>
          </p:cNvSpPr>
          <p:nvPr/>
        </p:nvSpPr>
        <p:spPr bwMode="auto">
          <a:xfrm>
            <a:off x="3071814" y="2625329"/>
            <a:ext cx="71437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82" name="Овал 81"/>
          <p:cNvSpPr>
            <a:spLocks noChangeArrowheads="1"/>
          </p:cNvSpPr>
          <p:nvPr/>
        </p:nvSpPr>
        <p:spPr bwMode="auto">
          <a:xfrm>
            <a:off x="3071814" y="2465785"/>
            <a:ext cx="71437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83" name="Овал 82"/>
          <p:cNvSpPr>
            <a:spLocks noChangeArrowheads="1"/>
          </p:cNvSpPr>
          <p:nvPr/>
        </p:nvSpPr>
        <p:spPr bwMode="auto">
          <a:xfrm>
            <a:off x="3071814" y="2043112"/>
            <a:ext cx="71437" cy="5357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84" name="Овал 83"/>
          <p:cNvSpPr>
            <a:spLocks noChangeArrowheads="1"/>
          </p:cNvSpPr>
          <p:nvPr/>
        </p:nvSpPr>
        <p:spPr bwMode="auto">
          <a:xfrm>
            <a:off x="3071814" y="1928812"/>
            <a:ext cx="71437" cy="5357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85" name="Овал 84"/>
          <p:cNvSpPr>
            <a:spLocks noChangeArrowheads="1"/>
          </p:cNvSpPr>
          <p:nvPr/>
        </p:nvSpPr>
        <p:spPr bwMode="auto">
          <a:xfrm>
            <a:off x="3143250" y="1768079"/>
            <a:ext cx="71438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86" name="Овал 85"/>
          <p:cNvSpPr>
            <a:spLocks noChangeArrowheads="1"/>
          </p:cNvSpPr>
          <p:nvPr/>
        </p:nvSpPr>
        <p:spPr bwMode="auto">
          <a:xfrm>
            <a:off x="4214814" y="4239816"/>
            <a:ext cx="71437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88" name="Скругленный прямоугольник 87"/>
          <p:cNvSpPr>
            <a:spLocks noChangeArrowheads="1"/>
          </p:cNvSpPr>
          <p:nvPr/>
        </p:nvSpPr>
        <p:spPr bwMode="auto">
          <a:xfrm>
            <a:off x="58950" y="2232496"/>
            <a:ext cx="2532063" cy="68818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9" tIns="45709" rIns="91419" bIns="45709" anchor="ctr"/>
          <a:lstStyle/>
          <a:p>
            <a:pPr algn="ctr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локомотивно-вагонного хозяйства (ст.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Предкомбинатская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– 1,8 млрд. руб.</a:t>
            </a:r>
          </a:p>
        </p:txBody>
      </p:sp>
      <p:sp>
        <p:nvSpPr>
          <p:cNvPr id="89" name="Овал 108"/>
          <p:cNvSpPr>
            <a:spLocks noChangeArrowheads="1"/>
          </p:cNvSpPr>
          <p:nvPr/>
        </p:nvSpPr>
        <p:spPr bwMode="auto">
          <a:xfrm>
            <a:off x="3155951" y="1546623"/>
            <a:ext cx="144463" cy="107156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90" name="Овал 31"/>
          <p:cNvSpPr>
            <a:spLocks noChangeArrowheads="1"/>
          </p:cNvSpPr>
          <p:nvPr/>
        </p:nvSpPr>
        <p:spPr bwMode="auto">
          <a:xfrm>
            <a:off x="2921000" y="1756172"/>
            <a:ext cx="71438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91" name="Овал 33"/>
          <p:cNvSpPr>
            <a:spLocks noChangeArrowheads="1"/>
          </p:cNvSpPr>
          <p:nvPr/>
        </p:nvSpPr>
        <p:spPr bwMode="auto">
          <a:xfrm>
            <a:off x="3059114" y="2194322"/>
            <a:ext cx="71437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92" name="Овал 41"/>
          <p:cNvSpPr>
            <a:spLocks noChangeArrowheads="1"/>
          </p:cNvSpPr>
          <p:nvPr/>
        </p:nvSpPr>
        <p:spPr bwMode="auto">
          <a:xfrm>
            <a:off x="3203575" y="3003948"/>
            <a:ext cx="71438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6231" name="Rectangle 139"/>
          <p:cNvSpPr>
            <a:spLocks noChangeArrowheads="1"/>
          </p:cNvSpPr>
          <p:nvPr/>
        </p:nvSpPr>
        <p:spPr bwMode="auto">
          <a:xfrm>
            <a:off x="3098801" y="2139554"/>
            <a:ext cx="612626" cy="25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50" b="1" dirty="0">
                <a:solidFill>
                  <a:srgbClr val="000000"/>
                </a:solidFill>
                <a:latin typeface="Times New Roman" pitchFamily="18" charset="0"/>
              </a:rPr>
              <a:t>Заинск</a:t>
            </a:r>
          </a:p>
        </p:txBody>
      </p:sp>
      <p:sp>
        <p:nvSpPr>
          <p:cNvPr id="6232" name="Rectangle 141"/>
          <p:cNvSpPr>
            <a:spLocks noChangeArrowheads="1"/>
          </p:cNvSpPr>
          <p:nvPr/>
        </p:nvSpPr>
        <p:spPr bwMode="auto">
          <a:xfrm>
            <a:off x="2657476" y="1989535"/>
            <a:ext cx="42828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>
                <a:solidFill>
                  <a:srgbClr val="000000"/>
                </a:solidFill>
                <a:latin typeface="Times New Roman" pitchFamily="18" charset="0"/>
              </a:rPr>
              <a:t>Зыча</a:t>
            </a:r>
          </a:p>
        </p:txBody>
      </p:sp>
      <p:sp>
        <p:nvSpPr>
          <p:cNvPr id="6233" name="Rectangle 142"/>
          <p:cNvSpPr>
            <a:spLocks noChangeArrowheads="1"/>
          </p:cNvSpPr>
          <p:nvPr/>
        </p:nvSpPr>
        <p:spPr bwMode="auto">
          <a:xfrm>
            <a:off x="3190876" y="1710929"/>
            <a:ext cx="798574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 err="1">
                <a:solidFill>
                  <a:srgbClr val="000000"/>
                </a:solidFill>
                <a:latin typeface="Times New Roman" pitchFamily="18" charset="0"/>
              </a:rPr>
              <a:t>Никашновка</a:t>
            </a:r>
            <a:endParaRPr lang="ru-RU" altLang="ru-RU" sz="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4" name="Rectangle 143"/>
          <p:cNvSpPr>
            <a:spLocks noChangeArrowheads="1"/>
          </p:cNvSpPr>
          <p:nvPr/>
        </p:nvSpPr>
        <p:spPr bwMode="auto">
          <a:xfrm>
            <a:off x="3103563" y="1870472"/>
            <a:ext cx="64148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 err="1">
                <a:solidFill>
                  <a:srgbClr val="000000"/>
                </a:solidFill>
                <a:latin typeface="Times New Roman" pitchFamily="18" charset="0"/>
              </a:rPr>
              <a:t>Бегишево</a:t>
            </a:r>
            <a:endParaRPr lang="ru-RU" altLang="ru-RU" sz="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35" name="TextBox 120"/>
          <p:cNvSpPr txBox="1">
            <a:spLocks noChangeArrowheads="1"/>
          </p:cNvSpPr>
          <p:nvPr/>
        </p:nvSpPr>
        <p:spPr bwMode="auto">
          <a:xfrm>
            <a:off x="3365501" y="2950369"/>
            <a:ext cx="1071563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 err="1">
                <a:solidFill>
                  <a:srgbClr val="000000"/>
                </a:solidFill>
                <a:latin typeface="Times New Roman" pitchFamily="18" charset="0"/>
              </a:rPr>
              <a:t>Кульшарипово</a:t>
            </a:r>
            <a:endParaRPr lang="ru-RU" altLang="ru-RU" sz="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" name="Овал 55"/>
          <p:cNvSpPr>
            <a:spLocks noChangeArrowheads="1"/>
          </p:cNvSpPr>
          <p:nvPr/>
        </p:nvSpPr>
        <p:spPr bwMode="auto">
          <a:xfrm>
            <a:off x="1206500" y="4213623"/>
            <a:ext cx="71438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99" name="Овал 50"/>
          <p:cNvSpPr>
            <a:spLocks noChangeArrowheads="1"/>
          </p:cNvSpPr>
          <p:nvPr/>
        </p:nvSpPr>
        <p:spPr bwMode="auto">
          <a:xfrm>
            <a:off x="3198814" y="4642248"/>
            <a:ext cx="71437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6238" name="TextBox 136"/>
          <p:cNvSpPr txBox="1">
            <a:spLocks noChangeArrowheads="1"/>
          </p:cNvSpPr>
          <p:nvPr/>
        </p:nvSpPr>
        <p:spPr bwMode="auto">
          <a:xfrm>
            <a:off x="2008188" y="4339829"/>
            <a:ext cx="78740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Денискино</a:t>
            </a:r>
          </a:p>
        </p:txBody>
      </p:sp>
      <p:sp>
        <p:nvSpPr>
          <p:cNvPr id="6239" name="TextBox 139"/>
          <p:cNvSpPr txBox="1">
            <a:spLocks noChangeArrowheads="1"/>
          </p:cNvSpPr>
          <p:nvPr/>
        </p:nvSpPr>
        <p:spPr bwMode="auto">
          <a:xfrm>
            <a:off x="3635376" y="4085035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Аккуль</a:t>
            </a:r>
            <a:endParaRPr lang="ru-RU" altLang="ru-RU" sz="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0" name="TextBox 134"/>
          <p:cNvSpPr txBox="1">
            <a:spLocks noChangeArrowheads="1"/>
          </p:cNvSpPr>
          <p:nvPr/>
        </p:nvSpPr>
        <p:spPr bwMode="auto">
          <a:xfrm>
            <a:off x="1403351" y="4029075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Клиновка</a:t>
            </a:r>
            <a:endParaRPr lang="ru-RU" altLang="ru-RU" sz="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1" name="TextBox 133"/>
          <p:cNvSpPr txBox="1">
            <a:spLocks noChangeArrowheads="1"/>
          </p:cNvSpPr>
          <p:nvPr/>
        </p:nvSpPr>
        <p:spPr bwMode="auto">
          <a:xfrm>
            <a:off x="323850" y="4246960"/>
            <a:ext cx="788988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Ахметьево</a:t>
            </a:r>
            <a:endParaRPr lang="ru-RU" altLang="ru-RU" sz="8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2" name="TextBox 139"/>
          <p:cNvSpPr txBox="1">
            <a:spLocks noChangeArrowheads="1"/>
          </p:cNvSpPr>
          <p:nvPr/>
        </p:nvSpPr>
        <p:spPr bwMode="auto">
          <a:xfrm>
            <a:off x="3348039" y="3599260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 err="1">
                <a:solidFill>
                  <a:srgbClr val="000000"/>
                </a:solidFill>
                <a:latin typeface="Times New Roman" pitchFamily="18" charset="0"/>
              </a:rPr>
              <a:t>Ватан</a:t>
            </a:r>
            <a:endParaRPr lang="ru-RU" altLang="ru-RU" sz="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" name="Овал 104"/>
          <p:cNvSpPr>
            <a:spLocks noChangeArrowheads="1"/>
          </p:cNvSpPr>
          <p:nvPr/>
        </p:nvSpPr>
        <p:spPr bwMode="auto">
          <a:xfrm>
            <a:off x="3957639" y="3838575"/>
            <a:ext cx="71437" cy="5357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6244" name="TextBox 139"/>
          <p:cNvSpPr txBox="1">
            <a:spLocks noChangeArrowheads="1"/>
          </p:cNvSpPr>
          <p:nvPr/>
        </p:nvSpPr>
        <p:spPr bwMode="auto">
          <a:xfrm>
            <a:off x="3281364" y="3813572"/>
            <a:ext cx="858837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 err="1">
                <a:solidFill>
                  <a:srgbClr val="000000"/>
                </a:solidFill>
                <a:latin typeface="Times New Roman" pitchFamily="18" charset="0"/>
              </a:rPr>
              <a:t>Письмянка</a:t>
            </a:r>
            <a:endParaRPr lang="ru-RU" altLang="ru-RU" sz="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7" name="Овал 47"/>
          <p:cNvSpPr>
            <a:spLocks noChangeArrowheads="1"/>
          </p:cNvSpPr>
          <p:nvPr/>
        </p:nvSpPr>
        <p:spPr bwMode="auto">
          <a:xfrm>
            <a:off x="4591050" y="4001691"/>
            <a:ext cx="71438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6246" name="TextBox 140"/>
          <p:cNvSpPr txBox="1">
            <a:spLocks noChangeArrowheads="1"/>
          </p:cNvSpPr>
          <p:nvPr/>
        </p:nvSpPr>
        <p:spPr bwMode="auto">
          <a:xfrm>
            <a:off x="4227514" y="4224338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Акбаш</a:t>
            </a:r>
          </a:p>
        </p:txBody>
      </p:sp>
      <p:sp>
        <p:nvSpPr>
          <p:cNvPr id="109" name="Овал 61"/>
          <p:cNvSpPr>
            <a:spLocks noChangeArrowheads="1"/>
          </p:cNvSpPr>
          <p:nvPr/>
        </p:nvSpPr>
        <p:spPr bwMode="auto">
          <a:xfrm>
            <a:off x="5632450" y="4137423"/>
            <a:ext cx="71438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110" name="Овал 68"/>
          <p:cNvSpPr>
            <a:spLocks noChangeArrowheads="1"/>
          </p:cNvSpPr>
          <p:nvPr/>
        </p:nvSpPr>
        <p:spPr bwMode="auto">
          <a:xfrm>
            <a:off x="7308850" y="3777854"/>
            <a:ext cx="71438" cy="54769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111" name="Овал 68"/>
          <p:cNvSpPr>
            <a:spLocks noChangeArrowheads="1"/>
          </p:cNvSpPr>
          <p:nvPr/>
        </p:nvSpPr>
        <p:spPr bwMode="auto">
          <a:xfrm>
            <a:off x="6011864" y="3784997"/>
            <a:ext cx="71437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112" name="Овал 61"/>
          <p:cNvSpPr>
            <a:spLocks noChangeArrowheads="1"/>
          </p:cNvSpPr>
          <p:nvPr/>
        </p:nvSpPr>
        <p:spPr bwMode="auto">
          <a:xfrm>
            <a:off x="5632450" y="3789760"/>
            <a:ext cx="71438" cy="523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6251" name="TextBox 147"/>
          <p:cNvSpPr txBox="1">
            <a:spLocks noChangeArrowheads="1"/>
          </p:cNvSpPr>
          <p:nvPr/>
        </p:nvSpPr>
        <p:spPr bwMode="auto">
          <a:xfrm>
            <a:off x="8459789" y="3706416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Чишмы</a:t>
            </a:r>
          </a:p>
        </p:txBody>
      </p:sp>
      <p:sp>
        <p:nvSpPr>
          <p:cNvPr id="114" name="Овал 42"/>
          <p:cNvSpPr>
            <a:spLocks noChangeArrowheads="1"/>
          </p:cNvSpPr>
          <p:nvPr/>
        </p:nvSpPr>
        <p:spPr bwMode="auto">
          <a:xfrm>
            <a:off x="3333750" y="3256360"/>
            <a:ext cx="71438" cy="5357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lIns="91419" tIns="45709" rIns="91419" bIns="45709" anchor="ctr"/>
          <a:lstStyle/>
          <a:p>
            <a:pPr algn="ctr" eaLnBrk="1" hangingPunct="1"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6253" name="TextBox 120"/>
          <p:cNvSpPr txBox="1">
            <a:spLocks noChangeArrowheads="1"/>
          </p:cNvSpPr>
          <p:nvPr/>
        </p:nvSpPr>
        <p:spPr bwMode="auto">
          <a:xfrm>
            <a:off x="3367088" y="3148013"/>
            <a:ext cx="844550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 err="1">
                <a:solidFill>
                  <a:srgbClr val="000000"/>
                </a:solidFill>
                <a:latin typeface="Times New Roman" pitchFamily="18" charset="0"/>
              </a:rPr>
              <a:t>Минибаево</a:t>
            </a:r>
            <a:endParaRPr lang="ru-RU" altLang="ru-RU" sz="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254" name="TextBox 134"/>
          <p:cNvSpPr txBox="1">
            <a:spLocks noChangeArrowheads="1"/>
          </p:cNvSpPr>
          <p:nvPr/>
        </p:nvSpPr>
        <p:spPr bwMode="auto">
          <a:xfrm>
            <a:off x="827089" y="4038600"/>
            <a:ext cx="714375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defPPr>
              <a:defRPr lang="ru-RU"/>
            </a:defPPr>
            <a:lvl1pPr>
              <a:defRPr sz="800" b="1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latin typeface="Arial" charset="0"/>
                <a:cs typeface="Arial" charset="0"/>
              </a:defRPr>
            </a:lvl2pPr>
            <a:lvl3pPr marL="1143000" indent="-228600">
              <a:defRPr>
                <a:latin typeface="Arial" charset="0"/>
                <a:cs typeface="Arial" charset="0"/>
              </a:defRPr>
            </a:lvl3pPr>
            <a:lvl4pPr marL="1600200" indent="-228600">
              <a:defRPr>
                <a:latin typeface="Arial" charset="0"/>
                <a:cs typeface="Arial" charset="0"/>
              </a:defRPr>
            </a:lvl4pPr>
            <a:lvl5pPr marL="2057400" indent="-22860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Нурлат</a:t>
            </a:r>
          </a:p>
        </p:txBody>
      </p:sp>
      <p:sp>
        <p:nvSpPr>
          <p:cNvPr id="6255" name="TextBox 120"/>
          <p:cNvSpPr txBox="1">
            <a:spLocks noChangeArrowheads="1"/>
          </p:cNvSpPr>
          <p:nvPr/>
        </p:nvSpPr>
        <p:spPr bwMode="auto">
          <a:xfrm>
            <a:off x="1813750" y="1205933"/>
            <a:ext cx="1776413" cy="25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Набережные Челны</a:t>
            </a:r>
          </a:p>
        </p:txBody>
      </p:sp>
      <p:sp>
        <p:nvSpPr>
          <p:cNvPr id="6256" name="TextBox 118"/>
          <p:cNvSpPr txBox="1">
            <a:spLocks noChangeArrowheads="1"/>
          </p:cNvSpPr>
          <p:nvPr/>
        </p:nvSpPr>
        <p:spPr bwMode="auto">
          <a:xfrm>
            <a:off x="3530601" y="975123"/>
            <a:ext cx="792163" cy="23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>
                <a:solidFill>
                  <a:srgbClr val="000000"/>
                </a:solidFill>
              </a:rPr>
              <a:t> </a:t>
            </a:r>
            <a:r>
              <a:rPr lang="ru-RU" altLang="ru-RU" sz="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alt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ихоново</a:t>
            </a:r>
            <a:endParaRPr lang="ru-RU" altLang="ru-RU" sz="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57" name="TextBox 118"/>
          <p:cNvSpPr txBox="1">
            <a:spLocks noChangeArrowheads="1"/>
          </p:cNvSpPr>
          <p:nvPr/>
        </p:nvSpPr>
        <p:spPr bwMode="auto">
          <a:xfrm>
            <a:off x="3184526" y="717948"/>
            <a:ext cx="792163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800" b="1" dirty="0">
                <a:solidFill>
                  <a:srgbClr val="000000"/>
                </a:solidFill>
              </a:rPr>
              <a:t>   </a:t>
            </a:r>
            <a:r>
              <a:rPr lang="ru-RU" altLang="ru-RU" sz="800" b="1" dirty="0">
                <a:solidFill>
                  <a:srgbClr val="000000"/>
                </a:solidFill>
                <a:latin typeface="Times New Roman" pitchFamily="18" charset="0"/>
              </a:rPr>
              <a:t>Тойма</a:t>
            </a:r>
          </a:p>
        </p:txBody>
      </p:sp>
      <p:sp>
        <p:nvSpPr>
          <p:cNvPr id="6258" name="Oval 122"/>
          <p:cNvSpPr>
            <a:spLocks noChangeArrowheads="1"/>
          </p:cNvSpPr>
          <p:nvPr/>
        </p:nvSpPr>
        <p:spPr bwMode="auto">
          <a:xfrm>
            <a:off x="2843213" y="1733550"/>
            <a:ext cx="215900" cy="161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6259" name="Freeform 123"/>
          <p:cNvSpPr>
            <a:spLocks/>
          </p:cNvSpPr>
          <p:nvPr/>
        </p:nvSpPr>
        <p:spPr bwMode="auto">
          <a:xfrm>
            <a:off x="3314700" y="657225"/>
            <a:ext cx="960438" cy="920354"/>
          </a:xfrm>
          <a:custGeom>
            <a:avLst/>
            <a:gdLst>
              <a:gd name="T0" fmla="*/ 0 w 605"/>
              <a:gd name="T1" fmla="*/ 2147483647 h 773"/>
              <a:gd name="T2" fmla="*/ 2147483647 w 605"/>
              <a:gd name="T3" fmla="*/ 2147483647 h 773"/>
              <a:gd name="T4" fmla="*/ 2147483647 w 605"/>
              <a:gd name="T5" fmla="*/ 2147483647 h 773"/>
              <a:gd name="T6" fmla="*/ 2147483647 w 605"/>
              <a:gd name="T7" fmla="*/ 2147483647 h 773"/>
              <a:gd name="T8" fmla="*/ 2147483647 w 605"/>
              <a:gd name="T9" fmla="*/ 2147483647 h 773"/>
              <a:gd name="T10" fmla="*/ 2147483647 w 605"/>
              <a:gd name="T11" fmla="*/ 2147483647 h 773"/>
              <a:gd name="T12" fmla="*/ 2147483647 w 605"/>
              <a:gd name="T13" fmla="*/ 2147483647 h 773"/>
              <a:gd name="T14" fmla="*/ 2147483647 w 605"/>
              <a:gd name="T15" fmla="*/ 2147483647 h 773"/>
              <a:gd name="T16" fmla="*/ 2147483647 w 605"/>
              <a:gd name="T17" fmla="*/ 2147483647 h 773"/>
              <a:gd name="T18" fmla="*/ 2147483647 w 605"/>
              <a:gd name="T19" fmla="*/ 0 h 7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5" h="773">
                <a:moveTo>
                  <a:pt x="0" y="773"/>
                </a:moveTo>
                <a:lnTo>
                  <a:pt x="5" y="672"/>
                </a:lnTo>
                <a:lnTo>
                  <a:pt x="24" y="595"/>
                </a:lnTo>
                <a:lnTo>
                  <a:pt x="86" y="384"/>
                </a:lnTo>
                <a:lnTo>
                  <a:pt x="149" y="278"/>
                </a:lnTo>
                <a:lnTo>
                  <a:pt x="250" y="226"/>
                </a:lnTo>
                <a:lnTo>
                  <a:pt x="346" y="197"/>
                </a:lnTo>
                <a:lnTo>
                  <a:pt x="461" y="154"/>
                </a:lnTo>
                <a:lnTo>
                  <a:pt x="547" y="72"/>
                </a:lnTo>
                <a:lnTo>
                  <a:pt x="605" y="0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000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60" name="Oval 124"/>
          <p:cNvSpPr>
            <a:spLocks noChangeArrowheads="1"/>
          </p:cNvSpPr>
          <p:nvPr/>
        </p:nvSpPr>
        <p:spPr bwMode="auto">
          <a:xfrm>
            <a:off x="4130675" y="532210"/>
            <a:ext cx="215900" cy="161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6261" name="Oval 125"/>
          <p:cNvSpPr>
            <a:spLocks noChangeArrowheads="1"/>
          </p:cNvSpPr>
          <p:nvPr/>
        </p:nvSpPr>
        <p:spPr bwMode="auto">
          <a:xfrm>
            <a:off x="3103563" y="1518047"/>
            <a:ext cx="215900" cy="161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124" name="Freeform 10"/>
          <p:cNvSpPr>
            <a:spLocks/>
          </p:cNvSpPr>
          <p:nvPr/>
        </p:nvSpPr>
        <p:spPr bwMode="auto">
          <a:xfrm>
            <a:off x="2598739" y="983456"/>
            <a:ext cx="858837" cy="239316"/>
          </a:xfrm>
          <a:custGeom>
            <a:avLst/>
            <a:gdLst>
              <a:gd name="T0" fmla="*/ 0 w 5634"/>
              <a:gd name="T1" fmla="*/ 981 h 1444"/>
              <a:gd name="T2" fmla="*/ 589 w 5634"/>
              <a:gd name="T3" fmla="*/ 981 h 1444"/>
              <a:gd name="T4" fmla="*/ 998 w 5634"/>
              <a:gd name="T5" fmla="*/ 981 h 1444"/>
              <a:gd name="T6" fmla="*/ 1361 w 5634"/>
              <a:gd name="T7" fmla="*/ 981 h 1444"/>
              <a:gd name="T8" fmla="*/ 1633 w 5634"/>
              <a:gd name="T9" fmla="*/ 981 h 1444"/>
              <a:gd name="T10" fmla="*/ 1718 w 5634"/>
              <a:gd name="T11" fmla="*/ 970 h 1444"/>
              <a:gd name="T12" fmla="*/ 1801 w 5634"/>
              <a:gd name="T13" fmla="*/ 932 h 1444"/>
              <a:gd name="T14" fmla="*/ 1859 w 5634"/>
              <a:gd name="T15" fmla="*/ 800 h 1444"/>
              <a:gd name="T16" fmla="*/ 1996 w 5634"/>
              <a:gd name="T17" fmla="*/ 482 h 1444"/>
              <a:gd name="T18" fmla="*/ 2092 w 5634"/>
              <a:gd name="T19" fmla="*/ 276 h 1444"/>
              <a:gd name="T20" fmla="*/ 2162 w 5634"/>
              <a:gd name="T21" fmla="*/ 202 h 1444"/>
              <a:gd name="T22" fmla="*/ 2274 w 5634"/>
              <a:gd name="T23" fmla="*/ 199 h 1444"/>
              <a:gd name="T24" fmla="*/ 2809 w 5634"/>
              <a:gd name="T25" fmla="*/ 260 h 1444"/>
              <a:gd name="T26" fmla="*/ 3447 w 5634"/>
              <a:gd name="T27" fmla="*/ 346 h 1444"/>
              <a:gd name="T28" fmla="*/ 3942 w 5634"/>
              <a:gd name="T29" fmla="*/ 400 h 1444"/>
              <a:gd name="T30" fmla="*/ 4012 w 5634"/>
              <a:gd name="T31" fmla="*/ 436 h 1444"/>
              <a:gd name="T32" fmla="*/ 4082 w 5634"/>
              <a:gd name="T33" fmla="*/ 482 h 1444"/>
              <a:gd name="T34" fmla="*/ 4370 w 5634"/>
              <a:gd name="T35" fmla="*/ 928 h 1444"/>
              <a:gd name="T36" fmla="*/ 4536 w 5634"/>
              <a:gd name="T37" fmla="*/ 1162 h 1444"/>
              <a:gd name="T38" fmla="*/ 4630 w 5634"/>
              <a:gd name="T39" fmla="*/ 1296 h 1444"/>
              <a:gd name="T40" fmla="*/ 4697 w 5634"/>
              <a:gd name="T41" fmla="*/ 1396 h 1444"/>
              <a:gd name="T42" fmla="*/ 4758 w 5634"/>
              <a:gd name="T43" fmla="*/ 1444 h 1444"/>
              <a:gd name="T44" fmla="*/ 4834 w 5634"/>
              <a:gd name="T45" fmla="*/ 1440 h 1444"/>
              <a:gd name="T46" fmla="*/ 4899 w 5634"/>
              <a:gd name="T47" fmla="*/ 1389 h 1444"/>
              <a:gd name="T48" fmla="*/ 4978 w 5634"/>
              <a:gd name="T49" fmla="*/ 1207 h 1444"/>
              <a:gd name="T50" fmla="*/ 5132 w 5634"/>
              <a:gd name="T51" fmla="*/ 887 h 1444"/>
              <a:gd name="T52" fmla="*/ 5279 w 5634"/>
              <a:gd name="T53" fmla="*/ 567 h 1444"/>
              <a:gd name="T54" fmla="*/ 5401 w 5634"/>
              <a:gd name="T55" fmla="*/ 304 h 1444"/>
              <a:gd name="T56" fmla="*/ 5534 w 5634"/>
              <a:gd name="T57" fmla="*/ 119 h 1444"/>
              <a:gd name="T58" fmla="*/ 5634 w 5634"/>
              <a:gd name="T59" fmla="*/ 0 h 1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634" h="1444">
                <a:moveTo>
                  <a:pt x="0" y="981"/>
                </a:moveTo>
                <a:lnTo>
                  <a:pt x="589" y="981"/>
                </a:lnTo>
                <a:lnTo>
                  <a:pt x="998" y="981"/>
                </a:lnTo>
                <a:lnTo>
                  <a:pt x="1361" y="981"/>
                </a:lnTo>
                <a:lnTo>
                  <a:pt x="1633" y="981"/>
                </a:lnTo>
                <a:lnTo>
                  <a:pt x="1718" y="970"/>
                </a:lnTo>
                <a:lnTo>
                  <a:pt x="1801" y="932"/>
                </a:lnTo>
                <a:lnTo>
                  <a:pt x="1859" y="800"/>
                </a:lnTo>
                <a:lnTo>
                  <a:pt x="1996" y="482"/>
                </a:lnTo>
                <a:lnTo>
                  <a:pt x="2092" y="276"/>
                </a:lnTo>
                <a:lnTo>
                  <a:pt x="2162" y="202"/>
                </a:lnTo>
                <a:lnTo>
                  <a:pt x="2274" y="199"/>
                </a:lnTo>
                <a:lnTo>
                  <a:pt x="2809" y="260"/>
                </a:lnTo>
                <a:lnTo>
                  <a:pt x="3447" y="346"/>
                </a:lnTo>
                <a:lnTo>
                  <a:pt x="3942" y="400"/>
                </a:lnTo>
                <a:lnTo>
                  <a:pt x="4012" y="436"/>
                </a:lnTo>
                <a:lnTo>
                  <a:pt x="4082" y="482"/>
                </a:lnTo>
                <a:lnTo>
                  <a:pt x="4370" y="928"/>
                </a:lnTo>
                <a:lnTo>
                  <a:pt x="4536" y="1162"/>
                </a:lnTo>
                <a:lnTo>
                  <a:pt x="4630" y="1296"/>
                </a:lnTo>
                <a:lnTo>
                  <a:pt x="4697" y="1396"/>
                </a:lnTo>
                <a:lnTo>
                  <a:pt x="4758" y="1444"/>
                </a:lnTo>
                <a:lnTo>
                  <a:pt x="4834" y="1440"/>
                </a:lnTo>
                <a:lnTo>
                  <a:pt x="4899" y="1389"/>
                </a:lnTo>
                <a:lnTo>
                  <a:pt x="4978" y="1207"/>
                </a:lnTo>
                <a:lnTo>
                  <a:pt x="5132" y="887"/>
                </a:lnTo>
                <a:lnTo>
                  <a:pt x="5279" y="567"/>
                </a:lnTo>
                <a:lnTo>
                  <a:pt x="5401" y="304"/>
                </a:lnTo>
                <a:lnTo>
                  <a:pt x="5534" y="119"/>
                </a:lnTo>
                <a:lnTo>
                  <a:pt x="5634" y="0"/>
                </a:lnTo>
              </a:path>
            </a:pathLst>
          </a:custGeom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6263" name="Oval 125"/>
          <p:cNvSpPr>
            <a:spLocks noChangeArrowheads="1"/>
          </p:cNvSpPr>
          <p:nvPr/>
        </p:nvSpPr>
        <p:spPr bwMode="auto">
          <a:xfrm>
            <a:off x="2392363" y="1071563"/>
            <a:ext cx="215900" cy="161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6264" name="TextBox 120"/>
          <p:cNvSpPr txBox="1">
            <a:spLocks noChangeArrowheads="1"/>
          </p:cNvSpPr>
          <p:nvPr/>
        </p:nvSpPr>
        <p:spPr bwMode="auto">
          <a:xfrm>
            <a:off x="1570664" y="758392"/>
            <a:ext cx="1521619" cy="36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ОЭЗ «</a:t>
            </a:r>
            <a:r>
              <a:rPr lang="ru-RU" altLang="ru-RU" sz="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Алабуга</a:t>
            </a:r>
            <a:r>
              <a:rPr lang="ru-RU" alt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ст. Тракторная</a:t>
            </a:r>
          </a:p>
        </p:txBody>
      </p:sp>
      <p:sp>
        <p:nvSpPr>
          <p:cNvPr id="127" name="Скругленный прямоугольник 126"/>
          <p:cNvSpPr>
            <a:spLocks noChangeArrowheads="1"/>
          </p:cNvSpPr>
          <p:nvPr/>
        </p:nvSpPr>
        <p:spPr bwMode="auto">
          <a:xfrm>
            <a:off x="4618053" y="1522809"/>
            <a:ext cx="4217988" cy="4667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lIns="91419" tIns="45709" rIns="91419" bIns="45709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Строительство новой нитки ж/д путей от станции Тихоново до станции Тракторная  - 1,7 млрд. руб.</a:t>
            </a:r>
          </a:p>
        </p:txBody>
      </p:sp>
      <p:sp>
        <p:nvSpPr>
          <p:cNvPr id="6266" name="Прямоугольная выноска 153"/>
          <p:cNvSpPr>
            <a:spLocks noChangeArrowheads="1"/>
          </p:cNvSpPr>
          <p:nvPr/>
        </p:nvSpPr>
        <p:spPr bwMode="auto">
          <a:xfrm>
            <a:off x="4143376" y="3589735"/>
            <a:ext cx="785813" cy="161925"/>
          </a:xfrm>
          <a:prstGeom prst="wedgeRectCallout">
            <a:avLst>
              <a:gd name="adj1" fmla="val 11639"/>
              <a:gd name="adj2" fmla="val 232560"/>
            </a:avLst>
          </a:prstGeom>
          <a:solidFill>
            <a:schemeClr val="bg1"/>
          </a:solidFill>
          <a:ln w="9525" algn="ctr">
            <a:solidFill>
              <a:srgbClr val="2F2F9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19" tIns="45709" rIns="91419" bIns="45709" anchor="ctr"/>
          <a:lstStyle/>
          <a:p>
            <a:pPr algn="ctr"/>
            <a:r>
              <a:rPr lang="ru-RU" altLang="ru-RU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Бугульма</a:t>
            </a:r>
          </a:p>
        </p:txBody>
      </p:sp>
      <p:sp>
        <p:nvSpPr>
          <p:cNvPr id="6267" name="Oval 121"/>
          <p:cNvSpPr>
            <a:spLocks noChangeArrowheads="1"/>
          </p:cNvSpPr>
          <p:nvPr/>
        </p:nvSpPr>
        <p:spPr bwMode="auto">
          <a:xfrm>
            <a:off x="4519613" y="3957638"/>
            <a:ext cx="215900" cy="161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Times New Roman" pitchFamily="18" charset="0"/>
            </a:endParaRPr>
          </a:p>
        </p:txBody>
      </p:sp>
      <p:cxnSp>
        <p:nvCxnSpPr>
          <p:cNvPr id="131" name="Прямая со стрелкой 130"/>
          <p:cNvCxnSpPr/>
          <p:nvPr/>
        </p:nvCxnSpPr>
        <p:spPr>
          <a:xfrm flipH="1" flipV="1">
            <a:off x="4044950" y="877492"/>
            <a:ext cx="527050" cy="2297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 flipH="1" flipV="1">
            <a:off x="3429000" y="1152525"/>
            <a:ext cx="1143000" cy="33932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>
            <a:endCxn id="6261" idx="4"/>
          </p:cNvCxnSpPr>
          <p:nvPr/>
        </p:nvCxnSpPr>
        <p:spPr>
          <a:xfrm flipV="1">
            <a:off x="3032125" y="1679972"/>
            <a:ext cx="179388" cy="809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271" name="TextBox 71703"/>
          <p:cNvSpPr txBox="1">
            <a:spLocks noChangeArrowheads="1"/>
          </p:cNvSpPr>
          <p:nvPr/>
        </p:nvSpPr>
        <p:spPr bwMode="auto">
          <a:xfrm>
            <a:off x="4914901" y="4180285"/>
            <a:ext cx="35607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800" dirty="0">
              <a:latin typeface="Times New Roman" pitchFamily="18" charset="0"/>
            </a:endParaRPr>
          </a:p>
        </p:txBody>
      </p:sp>
      <p:sp>
        <p:nvSpPr>
          <p:cNvPr id="6272" name="Скругленный прямоугольник 172"/>
          <p:cNvSpPr>
            <a:spLocks noChangeArrowheads="1"/>
          </p:cNvSpPr>
          <p:nvPr/>
        </p:nvSpPr>
        <p:spPr bwMode="auto">
          <a:xfrm>
            <a:off x="4857750" y="2232496"/>
            <a:ext cx="3879850" cy="99119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91419" tIns="45709" rIns="91419" bIns="45709" anchor="ctr"/>
          <a:lstStyle/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Эффект: </a:t>
            </a:r>
          </a:p>
          <a:p>
            <a:pPr algn="ctr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пропускной способности и объемов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погрузочно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/разгрузочных работ,  улучшение технологических процессов и качества предоставляемых услуг.</a:t>
            </a:r>
          </a:p>
        </p:txBody>
      </p:sp>
    </p:spTree>
    <p:extLst>
      <p:ext uri="{BB962C8B-B14F-4D97-AF65-F5344CB8AC3E}">
        <p14:creationId xmlns:p14="http://schemas.microsoft.com/office/powerpoint/2010/main" val="41543483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147"/>
            <a:ext cx="748883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Прямоугольник 2"/>
          <p:cNvSpPr>
            <a:spLocks noChangeArrowheads="1"/>
          </p:cNvSpPr>
          <p:nvPr/>
        </p:nvSpPr>
        <p:spPr bwMode="auto">
          <a:xfrm>
            <a:off x="611188" y="735806"/>
            <a:ext cx="8353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Кольцевое железнодорожное движение в г. Казани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06092"/>
            <a:ext cx="7848873" cy="403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440" y="1226338"/>
            <a:ext cx="2586101" cy="11056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ротяженность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 км.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Остановочные пункты: 18.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Социально-экономический эффект: 120,2 млрд.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6136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0"/>
            <a:ext cx="79551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Прямоугольник 2"/>
          <p:cNvSpPr>
            <a:spLocks noChangeArrowheads="1"/>
          </p:cNvSpPr>
          <p:nvPr/>
        </p:nvSpPr>
        <p:spPr bwMode="auto">
          <a:xfrm>
            <a:off x="649288" y="844153"/>
            <a:ext cx="8353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Автовокзал модульного типа «Восточный»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30" y="1366839"/>
            <a:ext cx="3537322" cy="16755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5400" h="25400"/>
            <a:bevelB w="25400" h="254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1373414"/>
            <a:ext cx="3562424" cy="1675554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bevelT w="25400" h="25400"/>
            <a:bevelB w="25400" h="254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32" y="3147814"/>
            <a:ext cx="3563392" cy="18696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5400" h="25400"/>
            <a:bevelB w="25400" h="254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30" y="3147814"/>
            <a:ext cx="3559026" cy="18696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5400" h="25400"/>
            <a:bevelB w="25400" h="25400"/>
          </a:sp3d>
        </p:spPr>
      </p:pic>
    </p:spTree>
    <p:extLst>
      <p:ext uri="{BB962C8B-B14F-4D97-AF65-F5344CB8AC3E}">
        <p14:creationId xmlns:p14="http://schemas.microsoft.com/office/powerpoint/2010/main" val="12565199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6084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7"/>
          <p:cNvSpPr txBox="1">
            <a:spLocks noChangeArrowheads="1"/>
          </p:cNvSpPr>
          <p:nvPr/>
        </p:nvSpPr>
        <p:spPr bwMode="auto">
          <a:xfrm>
            <a:off x="-1044624" y="789385"/>
            <a:ext cx="10369152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361950" algn="ctr">
              <a:lnSpc>
                <a:spcPct val="9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ВСМ «Москва-Казань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13043" r="12413"/>
          <a:stretch>
            <a:fillRect/>
          </a:stretch>
        </p:blipFill>
        <p:spPr bwMode="auto">
          <a:xfrm>
            <a:off x="1184010" y="1203598"/>
            <a:ext cx="6696744" cy="385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75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ывпаыапвва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-3645"/>
            <a:ext cx="756084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Прямоугольник 2"/>
          <p:cNvSpPr>
            <a:spLocks noChangeArrowheads="1"/>
          </p:cNvSpPr>
          <p:nvPr/>
        </p:nvSpPr>
        <p:spPr bwMode="auto">
          <a:xfrm>
            <a:off x="111017" y="735546"/>
            <a:ext cx="8981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Программа государственного субсидирования газомоторной техники  2012 - 2014 гг.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73904634"/>
              </p:ext>
            </p:extLst>
          </p:nvPr>
        </p:nvGraphicFramePr>
        <p:xfrm>
          <a:off x="1289274" y="1275606"/>
          <a:ext cx="6624736" cy="2593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51763348"/>
              </p:ext>
            </p:extLst>
          </p:nvPr>
        </p:nvGraphicFramePr>
        <p:xfrm>
          <a:off x="2424325" y="3723878"/>
          <a:ext cx="4091891" cy="1389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800889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5954"/>
            <a:ext cx="748883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17952589"/>
              </p:ext>
            </p:extLst>
          </p:nvPr>
        </p:nvGraphicFramePr>
        <p:xfrm>
          <a:off x="323528" y="1221600"/>
          <a:ext cx="5040560" cy="3564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5508551" y="2085696"/>
          <a:ext cx="3384625" cy="1674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8198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066337"/>
              </p:ext>
            </p:extLst>
          </p:nvPr>
        </p:nvGraphicFramePr>
        <p:xfrm>
          <a:off x="5436097" y="1851670"/>
          <a:ext cx="3312368" cy="2206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r:id="rId14" imgW="3926164" imgH="2944623" progId="Excel.Chart.8">
                  <p:embed/>
                </p:oleObj>
              </mc:Choice>
              <mc:Fallback>
                <p:oleObj r:id="rId14" imgW="3926164" imgH="294462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7" y="1851670"/>
                        <a:ext cx="3312368" cy="2206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Прямоугольник 10"/>
          <p:cNvSpPr>
            <a:spLocks noChangeArrowheads="1"/>
          </p:cNvSpPr>
          <p:nvPr/>
        </p:nvSpPr>
        <p:spPr bwMode="auto">
          <a:xfrm>
            <a:off x="611188" y="735806"/>
            <a:ext cx="8975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Программа государственного субсидирования газомоторной техники 2015 года</a:t>
            </a:r>
          </a:p>
        </p:txBody>
      </p:sp>
    </p:spTree>
    <p:extLst>
      <p:ext uri="{BB962C8B-B14F-4D97-AF65-F5344CB8AC3E}">
        <p14:creationId xmlns:p14="http://schemas.microsoft.com/office/powerpoint/2010/main" val="13429825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04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144" y="73554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Пассажирские межмуниципальные перевозки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6" name="Picture 2" descr="C:\Users\valeev\Desktop\картинки\межмун\879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53942"/>
            <a:ext cx="1584176" cy="1080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67894"/>
            <a:ext cx="1527026" cy="1166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valeev\Desktop\Карта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0" y="1069266"/>
            <a:ext cx="7078684" cy="3161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aleev\Desktop\1599px-Альметьевск-автовокзал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32577"/>
            <a:ext cx="1439986" cy="92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81180691"/>
              </p:ext>
            </p:extLst>
          </p:nvPr>
        </p:nvGraphicFramePr>
        <p:xfrm>
          <a:off x="251520" y="4134611"/>
          <a:ext cx="2304255" cy="719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5833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161"/>
            <a:ext cx="74888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8955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Итоги работы авиационной отрасли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132961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Пассажиропоток на международных </a:t>
            </a:r>
          </a:p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направлениях: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104891078"/>
              </p:ext>
            </p:extLst>
          </p:nvPr>
        </p:nvGraphicFramePr>
        <p:xfrm>
          <a:off x="251520" y="1815666"/>
          <a:ext cx="6120680" cy="3186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077668817"/>
              </p:ext>
            </p:extLst>
          </p:nvPr>
        </p:nvGraphicFramePr>
        <p:xfrm>
          <a:off x="6372645" y="2147034"/>
          <a:ext cx="2663851" cy="224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6" name="Прямая со стрелкой 15"/>
          <p:cNvCxnSpPr/>
          <p:nvPr/>
        </p:nvCxnSpPr>
        <p:spPr>
          <a:xfrm>
            <a:off x="2627784" y="2575485"/>
            <a:ext cx="0" cy="3240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2598738" y="2542979"/>
            <a:ext cx="1080120" cy="389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1800" b="1" dirty="0">
                <a:latin typeface="Times New Roman" pitchFamily="18" charset="0"/>
                <a:ea typeface="+mn-ea"/>
                <a:cs typeface="Times New Roman" pitchFamily="18" charset="0"/>
              </a:rPr>
              <a:t>26,8%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582604" y="3780212"/>
            <a:ext cx="0" cy="3240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1763689" y="3044290"/>
            <a:ext cx="739449" cy="289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690 800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203361" y="4104248"/>
            <a:ext cx="739449" cy="289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104 689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3924847" y="4104248"/>
            <a:ext cx="610703" cy="289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73 727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4535551" y="3747706"/>
            <a:ext cx="1080120" cy="389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sz="1800" b="1" dirty="0">
                <a:latin typeface="Times New Roman" pitchFamily="18" charset="0"/>
                <a:ea typeface="+mn-ea"/>
                <a:cs typeface="Times New Roman" pitchFamily="18" charset="0"/>
              </a:rPr>
              <a:t>29,6%</a:t>
            </a:r>
          </a:p>
        </p:txBody>
      </p:sp>
    </p:spTree>
    <p:extLst>
      <p:ext uri="{BB962C8B-B14F-4D97-AF65-F5344CB8AC3E}">
        <p14:creationId xmlns:p14="http://schemas.microsoft.com/office/powerpoint/2010/main" val="27270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0"/>
            <a:ext cx="78967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843558"/>
            <a:ext cx="7896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Диспетчерский центр мониторинга</a:t>
            </a:r>
          </a:p>
        </p:txBody>
      </p:sp>
      <p:pic>
        <p:nvPicPr>
          <p:cNvPr id="4098" name="Picture 2" descr="http://www.uznayvse.ru/images/stories/uzn_14132094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7614"/>
            <a:ext cx="3872110" cy="26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125629271"/>
              </p:ext>
            </p:extLst>
          </p:nvPr>
        </p:nvGraphicFramePr>
        <p:xfrm>
          <a:off x="509749" y="133747"/>
          <a:ext cx="8532440" cy="4876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332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0"/>
            <a:ext cx="79832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71550"/>
            <a:ext cx="914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Регулярные перевозки пассажиров под видом «заказных»</a:t>
            </a:r>
          </a:p>
        </p:txBody>
      </p:sp>
      <p:sp>
        <p:nvSpPr>
          <p:cNvPr id="3" name="AutoShape 2" descr="Картинки по запросу заказные перевозки казани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заказные перевозки казани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Картинки по запросу заказные перевозки казани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0" name="Picture 10" descr="http://sntat.ru/static/content/reportages/6041/e227727a2f7b6dafc66b3496ed46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68457"/>
            <a:ext cx="3528392" cy="1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03291089"/>
              </p:ext>
            </p:extLst>
          </p:nvPr>
        </p:nvGraphicFramePr>
        <p:xfrm>
          <a:off x="737028" y="1113588"/>
          <a:ext cx="8011437" cy="1782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71561"/>
            <a:ext cx="3230243" cy="1899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95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0"/>
            <a:ext cx="755124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202" y="771550"/>
            <a:ext cx="914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Регулярные перевозки пассажиров под видом «заказных»</a:t>
            </a:r>
          </a:p>
        </p:txBody>
      </p:sp>
      <p:sp>
        <p:nvSpPr>
          <p:cNvPr id="3" name="AutoShape 2" descr="Картинки по запросу заказные перевозки казани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заказные перевозки казани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Картинки по запросу заказные перевозки казани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48036936"/>
              </p:ext>
            </p:extLst>
          </p:nvPr>
        </p:nvGraphicFramePr>
        <p:xfrm>
          <a:off x="998717" y="1347614"/>
          <a:ext cx="72008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49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161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8955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Внутренний водный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транспорт Республики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Татарстан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11" name="Picture 9" descr="character_x_195&amp;valign=top&amp;align=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46" y="3327835"/>
            <a:ext cx="3894082" cy="1405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yakshimbetov\Desktop\Доклад 14 июня Болгар, Свияжск\Картинки\москва 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86378"/>
            <a:ext cx="3672408" cy="183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41346" y="1586378"/>
            <a:ext cx="4138667" cy="11044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599819" y="1676948"/>
            <a:ext cx="4338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социально-значимых речных пригородных пассажирских перевозок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88808" y="3597864"/>
            <a:ext cx="4102889" cy="11353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937147" y="3787479"/>
            <a:ext cx="4175681" cy="75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Модернизация скоростного флота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Бюджет РТ – 44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2543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161"/>
            <a:ext cx="76328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8955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Завершение дноуглубительных работ 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туристическому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причалу города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Болгар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9" name="Picture 9" descr="http://www.auto16.ru/assets/images/imported/2012/05/01/c60c57059a7d29e04bb724f6efbced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7" y="3435846"/>
            <a:ext cx="3974808" cy="1557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yakshimbetov\Desktop\2014\7. СОВЕЩАНИЯ\14.06. Болгар, Свияжск (Минниханов, Соколов)\Картинки\Болга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5" y="1653649"/>
            <a:ext cx="3974809" cy="1687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yakshimbetov\Desktop\Доклад 14 июня Болгар, Свияжск\Картинки\Вокзал Болга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99" y="1653648"/>
            <a:ext cx="3888431" cy="1687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4597079" y="3435846"/>
            <a:ext cx="821833" cy="616375"/>
            <a:chOff x="154300" y="783905"/>
            <a:chExt cx="821833" cy="821833"/>
          </a:xfrm>
        </p:grpSpPr>
        <p:sp>
          <p:nvSpPr>
            <p:cNvPr id="18" name="Овал 17"/>
            <p:cNvSpPr/>
            <p:nvPr/>
          </p:nvSpPr>
          <p:spPr>
            <a:xfrm>
              <a:off x="154300" y="783905"/>
              <a:ext cx="821833" cy="8218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274655" y="904260"/>
              <a:ext cx="581123" cy="5811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/>
                <a:t>2014 г.</a:t>
              </a:r>
              <a:endParaRPr lang="ru-RU" sz="1300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597078" y="4190805"/>
            <a:ext cx="821833" cy="616375"/>
            <a:chOff x="154300" y="783905"/>
            <a:chExt cx="821833" cy="821833"/>
          </a:xfrm>
        </p:grpSpPr>
        <p:sp>
          <p:nvSpPr>
            <p:cNvPr id="21" name="Овал 20"/>
            <p:cNvSpPr/>
            <p:nvPr/>
          </p:nvSpPr>
          <p:spPr>
            <a:xfrm>
              <a:off x="154300" y="783905"/>
              <a:ext cx="821833" cy="8218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Овал 4"/>
            <p:cNvSpPr/>
            <p:nvPr/>
          </p:nvSpPr>
          <p:spPr>
            <a:xfrm>
              <a:off x="274655" y="904260"/>
              <a:ext cx="581123" cy="5811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/>
                <a:t>2015 г.</a:t>
              </a:r>
              <a:endParaRPr lang="ru-RU" sz="1300" kern="12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468068" y="3448772"/>
            <a:ext cx="3136381" cy="590523"/>
            <a:chOff x="345672" y="1123758"/>
            <a:chExt cx="1915093" cy="78736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5672" y="1123758"/>
              <a:ext cx="1915093" cy="787364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385709" y="1123758"/>
              <a:ext cx="1875056" cy="7873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45,5</a:t>
              </a:r>
              <a:r>
                <a: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млн. руб. (бюджет РТ)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468068" y="4203731"/>
            <a:ext cx="3136381" cy="590523"/>
            <a:chOff x="345672" y="1123758"/>
            <a:chExt cx="1915093" cy="787364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45672" y="1123758"/>
              <a:ext cx="1915093" cy="787364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Прямоугольник 27"/>
            <p:cNvSpPr/>
            <p:nvPr/>
          </p:nvSpPr>
          <p:spPr>
            <a:xfrm>
              <a:off x="385709" y="1123758"/>
              <a:ext cx="1875056" cy="7873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r>
                <a: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млн. руб. (бюджет РФ)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24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161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8955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Создание водных подходов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причалу острова-града Свияжск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29" name="Picture 4" descr="C:\Users\yakshimbetov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7624"/>
            <a:ext cx="8640960" cy="352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yakshimbetov\Desktop\2014\7. СОВЕЩАНИЯ\14.06. Болгар, Свияжск (Минниханов, Соколов)\Картинки\Свияжск вокза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9722"/>
            <a:ext cx="2200647" cy="11011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yakshimbetov\Desktop\Доклад 14 июня Болгар, Свияжск\Картинки\вокзал свияжск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61" y="3651871"/>
            <a:ext cx="2958574" cy="14196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1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ывпаыапвва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0"/>
            <a:ext cx="756084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3"/>
          <p:cNvSpPr>
            <a:spLocks noGrp="1" noChangeArrowheads="1"/>
          </p:cNvSpPr>
          <p:nvPr>
            <p:ph type="title"/>
          </p:nvPr>
        </p:nvSpPr>
        <p:spPr>
          <a:xfrm>
            <a:off x="684213" y="916663"/>
            <a:ext cx="8229600" cy="369332"/>
          </a:xfrm>
        </p:spPr>
        <p:txBody>
          <a:bodyPr>
            <a:spAutoFit/>
          </a:bodyPr>
          <a:lstStyle/>
          <a:p>
            <a:pPr marL="342900" indent="-342900" eaLnBrk="1" hangingPunct="1">
              <a:defRPr/>
            </a:pPr>
            <a:r>
              <a:rPr lang="ru-RU" altLang="ru-RU" sz="1800" b="1" dirty="0">
                <a:latin typeface="Times New Roman" pitchFamily="18" charset="0"/>
                <a:ea typeface="+mn-ea"/>
                <a:cs typeface="Times New Roman" pitchFamily="18" charset="0"/>
              </a:rPr>
              <a:t>Количество ДТП на дорогах Республики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746809"/>
              </p:ext>
            </p:extLst>
          </p:nvPr>
        </p:nvGraphicFramePr>
        <p:xfrm>
          <a:off x="1331640" y="1491630"/>
          <a:ext cx="68407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06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9928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24" y="634380"/>
            <a:ext cx="8859872" cy="857250"/>
          </a:xfrm>
        </p:spPr>
        <p:txBody>
          <a:bodyPr>
            <a:noAutofit/>
          </a:bodyPr>
          <a:lstStyle/>
          <a:p>
            <a:pPr marL="342900" indent="-342900"/>
            <a:r>
              <a:rPr lang="ru-RU" sz="1800" b="1" dirty="0">
                <a:latin typeface="Times New Roman" pitchFamily="18" charset="0"/>
                <a:ea typeface="+mn-ea"/>
                <a:cs typeface="Times New Roman" pitchFamily="18" charset="0"/>
              </a:rPr>
              <a:t>Соединение населенных пунктов дорогами с твердым покрытием </a:t>
            </a:r>
            <a:r>
              <a:rPr lang="ru-RU" sz="18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lang="ru-RU" sz="1800" b="1" dirty="0">
                <a:latin typeface="Times New Roman" pitchFamily="18" charset="0"/>
                <a:ea typeface="+mn-ea"/>
                <a:cs typeface="Times New Roman" pitchFamily="18" charset="0"/>
              </a:rPr>
              <a:t>Республике Татарстан </a:t>
            </a: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359793" y="3209709"/>
            <a:ext cx="4310733" cy="176166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endParaRPr lang="ru-RU" sz="1800" b="1" dirty="0">
              <a:solidFill>
                <a:srgbClr val="77777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году планируется </a:t>
            </a:r>
            <a:endParaRPr lang="ru-RU" sz="2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соединить 44 населенных пунктов</a:t>
            </a:r>
          </a:p>
          <a:p>
            <a:pPr marL="0" indent="0">
              <a:buNone/>
            </a:pPr>
            <a:endParaRPr lang="ru-RU" sz="23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Подана заявка в ФДА «</a:t>
            </a:r>
            <a:r>
              <a:rPr lang="ru-RU" sz="2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Росавтодор</a:t>
            </a:r>
            <a:r>
              <a:rPr lang="ru-RU" sz="2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на соединение 22 населенных пунктов</a:t>
            </a:r>
            <a:endParaRPr lang="ru-RU" sz="2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916017" y="2499742"/>
            <a:ext cx="222798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(619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нас.пунктов)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2" y="1425022"/>
            <a:ext cx="3600400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09" y="3085898"/>
            <a:ext cx="3894495" cy="1908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931043"/>
              </p:ext>
            </p:extLst>
          </p:nvPr>
        </p:nvGraphicFramePr>
        <p:xfrm>
          <a:off x="4372593" y="1225268"/>
          <a:ext cx="4771407" cy="1691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88267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1043608" y="627534"/>
            <a:ext cx="6768752" cy="637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solidFill>
                <a:srgbClr val="777777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7" y="843558"/>
            <a:ext cx="8441402" cy="400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99219" y="946324"/>
            <a:ext cx="936104" cy="43204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СММЛЦ</a:t>
            </a:r>
          </a:p>
          <a:p>
            <a:pPr eaLnBrk="1" hangingPunct="1">
              <a:spcAft>
                <a:spcPts val="1000"/>
              </a:spcAft>
            </a:pP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Иннополис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1000"/>
              </a:spcAft>
            </a:pPr>
            <a:endParaRPr lang="ru-RU" altLang="ru-RU" dirty="0"/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1422328" y="981075"/>
            <a:ext cx="927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Казань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75387" y="1849157"/>
            <a:ext cx="1526902" cy="794601"/>
          </a:xfrm>
          <a:prstGeom prst="rect">
            <a:avLst/>
          </a:prstGeom>
          <a:solidFill>
            <a:srgbClr val="FFFFFF">
              <a:alpha val="96077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обход</a:t>
            </a:r>
          </a:p>
          <a:p>
            <a:pPr algn="ctr" eaLnBrk="1" hangingPunct="1"/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Казани с мостом через р. Волга в районе д.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Гребени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1979614" y="1275160"/>
            <a:ext cx="6783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Шали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656525" y="1275160"/>
            <a:ext cx="1160697" cy="276866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М-7 «Волга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009777" y="2293118"/>
            <a:ext cx="807445" cy="231502"/>
          </a:xfrm>
          <a:prstGeom prst="rect">
            <a:avLst/>
          </a:prstGeom>
          <a:solidFill>
            <a:schemeClr val="bg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Р-239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969184" y="3353452"/>
            <a:ext cx="3250888" cy="29841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 Шали (М-7) – Бавлы (М-5)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760143" y="1948506"/>
            <a:ext cx="1987895" cy="9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 от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М-7 «Волга» с мостовым переходом у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Соколка</a:t>
            </a:r>
          </a:p>
        </p:txBody>
      </p:sp>
    </p:spTree>
    <p:extLst>
      <p:ext uri="{BB962C8B-B14F-4D97-AF65-F5344CB8AC3E}">
        <p14:creationId xmlns:p14="http://schemas.microsoft.com/office/powerpoint/2010/main" val="32944632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395536" y="746038"/>
            <a:ext cx="8424936" cy="637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Автодорога </a:t>
            </a:r>
            <a:r>
              <a:rPr lang="ru-RU" sz="1800" b="1" dirty="0">
                <a:latin typeface="Times New Roman" pitchFamily="18" charset="0"/>
                <a:ea typeface="+mn-ea"/>
                <a:cs typeface="Times New Roman" pitchFamily="18" charset="0"/>
              </a:rPr>
              <a:t>от М-7 «Волга» км 970 в районе </a:t>
            </a:r>
            <a:r>
              <a:rPr lang="ru-RU" sz="1800" b="1" dirty="0" err="1">
                <a:latin typeface="Times New Roman" pitchFamily="18" charset="0"/>
                <a:ea typeface="+mn-ea"/>
                <a:cs typeface="Times New Roman" pitchFamily="18" charset="0"/>
              </a:rPr>
              <a:t>г.Мамадыш</a:t>
            </a:r>
            <a:r>
              <a:rPr lang="ru-RU" sz="1800" b="1" dirty="0">
                <a:latin typeface="Times New Roman" pitchFamily="18" charset="0"/>
                <a:ea typeface="+mn-ea"/>
                <a:cs typeface="Times New Roman" pitchFamily="18" charset="0"/>
              </a:rPr>
              <a:t> с мостовым переходом через реку Кама в районе </a:t>
            </a:r>
            <a:r>
              <a:rPr lang="ru-RU" sz="1800" b="1" dirty="0" err="1">
                <a:latin typeface="Times New Roman" pitchFamily="18" charset="0"/>
                <a:ea typeface="+mn-ea"/>
                <a:cs typeface="Times New Roman" pitchFamily="18" charset="0"/>
              </a:rPr>
              <a:t>н.п.Соколка</a:t>
            </a:r>
            <a:endParaRPr lang="ru-RU" sz="1800" b="1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\\FILES\avtodor\Отдел федеральных программ\Соколка\Варианты трассы 2015\Пусковые комплекс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9" y="1491630"/>
            <a:ext cx="7849189" cy="35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3545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161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8955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Итоги работы международного аэропорта «Казань»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98373" y="143878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Пассажиропоток на внутренних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воздушных линиях:</a:t>
            </a: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625777200"/>
              </p:ext>
            </p:extLst>
          </p:nvPr>
        </p:nvGraphicFramePr>
        <p:xfrm>
          <a:off x="251520" y="1815666"/>
          <a:ext cx="4464496" cy="2646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2522124881"/>
              </p:ext>
            </p:extLst>
          </p:nvPr>
        </p:nvGraphicFramePr>
        <p:xfrm>
          <a:off x="5940152" y="2787774"/>
          <a:ext cx="2471936" cy="174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004048" y="4515966"/>
            <a:ext cx="406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Увеличение прибыли на 165,5%</a:t>
            </a:r>
          </a:p>
        </p:txBody>
      </p:sp>
      <p:pic>
        <p:nvPicPr>
          <p:cNvPr id="24" name="Picture 5" descr="C:\Users\yakshimbetov\Desktop\2015\6. МЕРОПРИЯТИЯ\29.01. Колеггия\Рабочий вариант\Фото\Вылет внуренние рейсы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215460"/>
            <a:ext cx="3269823" cy="1793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2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97" y="0"/>
            <a:ext cx="76328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66605" y="1783697"/>
            <a:ext cx="4061481" cy="2030191"/>
            <a:chOff x="266603" y="1370151"/>
            <a:chExt cx="4061481" cy="2706921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66603" y="1370151"/>
              <a:ext cx="4061481" cy="2706921"/>
              <a:chOff x="26958" y="-515221"/>
              <a:chExt cx="4320480" cy="2963821"/>
            </a:xfrm>
          </p:grpSpPr>
          <p:pic>
            <p:nvPicPr>
              <p:cNvPr id="51" name="Picture 5" descr="C:\Users\gaynullin\Documents\Архив ОЦП\КЭР\Презентация\карта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3000"/>
                        </a14:imgEffect>
                        <a14:imgEffect>
                          <a14:colorTemperature colorTemp="4625"/>
                        </a14:imgEffect>
                        <a14:imgEffect>
                          <a14:saturation sat="26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58" y="-515221"/>
                <a:ext cx="4320480" cy="29638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1284825" y="1085141"/>
                <a:ext cx="1543843" cy="561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900" i="1" dirty="0">
                    <a:solidFill>
                      <a:sysClr val="windowText" lastClr="000000"/>
                    </a:solidFill>
                    <a:latin typeface="Calibri" pitchFamily="34" charset="0"/>
                  </a:rPr>
                  <a:t>Татарстан 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615310" y="680787"/>
                <a:ext cx="750641" cy="449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i="1" dirty="0">
                    <a:solidFill>
                      <a:sysClr val="windowText" lastClr="000000"/>
                    </a:solidFill>
                    <a:latin typeface="Calibri" pitchFamily="34" charset="0"/>
                  </a:rPr>
                  <a:t>КИТПК</a:t>
                </a: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1516257" y="2355256"/>
              <a:ext cx="825867" cy="389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i="1" dirty="0">
                  <a:solidFill>
                    <a:sysClr val="windowText" lastClr="000000"/>
                  </a:solidFill>
                  <a:latin typeface="Calibri" pitchFamily="34" charset="0"/>
                </a:rPr>
                <a:t>г. Казань</a:t>
              </a:r>
            </a:p>
          </p:txBody>
        </p:sp>
        <p:sp>
          <p:nvSpPr>
            <p:cNvPr id="6" name="Овал 5"/>
            <p:cNvSpPr/>
            <p:nvPr/>
          </p:nvSpPr>
          <p:spPr>
            <a:xfrm>
              <a:off x="1456505" y="2432061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C00000"/>
                </a:solidFill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92223" y="678643"/>
            <a:ext cx="9144000" cy="385333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Камский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инновационный территориально-производственный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кластер</a:t>
            </a:r>
          </a:p>
        </p:txBody>
      </p:sp>
      <p:sp>
        <p:nvSpPr>
          <p:cNvPr id="171" name="Прямоугольная выноска 170"/>
          <p:cNvSpPr/>
          <p:nvPr/>
        </p:nvSpPr>
        <p:spPr bwMode="auto">
          <a:xfrm flipH="1">
            <a:off x="4067944" y="1005576"/>
            <a:ext cx="4954034" cy="3942438"/>
          </a:xfrm>
          <a:prstGeom prst="wedgeRectCallout">
            <a:avLst>
              <a:gd name="adj1" fmla="val 71763"/>
              <a:gd name="adj2" fmla="val -8444"/>
            </a:avLst>
          </a:prstGeom>
          <a:solidFill>
            <a:schemeClr val="bg1">
              <a:alpha val="60000"/>
            </a:schemeClr>
          </a:solidFill>
          <a:ln w="19050" cap="flat" cmpd="sng" algn="ctr">
            <a:solidFill>
              <a:schemeClr val="accent5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4201252" y="1063976"/>
            <a:ext cx="4708412" cy="154462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marL="168955">
              <a:spcBef>
                <a:spcPts val="704"/>
              </a:spcBef>
              <a:buClr>
                <a:schemeClr val="accent3">
                  <a:lumMod val="50000"/>
                </a:schemeClr>
              </a:buClr>
            </a:pPr>
            <a:r>
              <a:rPr lang="ru-RU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7577 </a:t>
            </a:r>
            <a:r>
              <a:rPr lang="ru-RU" sz="14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км</a:t>
            </a:r>
            <a:r>
              <a:rPr lang="ru-RU" sz="1400" i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ru-RU" sz="1400" b="1" i="1" dirty="0">
                <a:latin typeface="Calibri" pitchFamily="34" charset="0"/>
                <a:cs typeface="Calibri" pitchFamily="34" charset="0"/>
              </a:rPr>
              <a:t>  </a:t>
            </a:r>
            <a:r>
              <a:rPr lang="ru-RU" sz="1400" i="1" dirty="0">
                <a:latin typeface="Calibri" pitchFamily="34" charset="0"/>
                <a:cs typeface="Calibri" pitchFamily="34" charset="0"/>
              </a:rPr>
              <a:t>– общая площадь Кластера</a:t>
            </a:r>
          </a:p>
          <a:p>
            <a:pPr marL="168955">
              <a:spcBef>
                <a:spcPts val="704"/>
              </a:spcBef>
              <a:buClr>
                <a:schemeClr val="accent3">
                  <a:lumMod val="50000"/>
                </a:schemeClr>
              </a:buClr>
            </a:pPr>
            <a:r>
              <a:rPr lang="ru-RU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млн. чел. </a:t>
            </a:r>
            <a:r>
              <a:rPr lang="ru-RU" sz="1400" i="1" dirty="0">
                <a:latin typeface="Calibri" pitchFamily="34" charset="0"/>
                <a:cs typeface="Calibri" pitchFamily="34" charset="0"/>
              </a:rPr>
              <a:t>– численность населения </a:t>
            </a:r>
          </a:p>
          <a:p>
            <a:pPr marL="168955">
              <a:spcBef>
                <a:spcPts val="704"/>
              </a:spcBef>
              <a:buClr>
                <a:schemeClr val="accent3">
                  <a:lumMod val="50000"/>
                </a:schemeClr>
              </a:buClr>
            </a:pPr>
            <a:r>
              <a:rPr lang="ru-RU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662,2</a:t>
            </a:r>
            <a:r>
              <a:rPr lang="ru-RU" sz="14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млрд.руб</a:t>
            </a:r>
            <a:r>
              <a:rPr lang="ru-RU" sz="14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ru-RU" sz="1400" i="1" dirty="0">
                <a:latin typeface="Calibri" pitchFamily="34" charset="0"/>
                <a:cs typeface="Calibri" pitchFamily="34" charset="0"/>
              </a:rPr>
              <a:t>– объем отгруженной продукции </a:t>
            </a:r>
          </a:p>
          <a:p>
            <a:pPr marL="168955">
              <a:spcBef>
                <a:spcPts val="704"/>
              </a:spcBef>
              <a:buClr>
                <a:schemeClr val="accent3">
                  <a:lumMod val="50000"/>
                </a:schemeClr>
              </a:buClr>
            </a:pPr>
            <a:r>
              <a:rPr lang="ru-RU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385,6 </a:t>
            </a:r>
            <a:r>
              <a:rPr lang="ru-RU" sz="14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млрд. руб. </a:t>
            </a:r>
            <a:r>
              <a:rPr lang="ru-RU" sz="1400" i="1" dirty="0">
                <a:latin typeface="Calibri" pitchFamily="34" charset="0"/>
                <a:cs typeface="Calibri" pitchFamily="34" charset="0"/>
              </a:rPr>
              <a:t>–  ВТП</a:t>
            </a:r>
          </a:p>
          <a:p>
            <a:pPr marL="168955">
              <a:spcBef>
                <a:spcPts val="704"/>
              </a:spcBef>
              <a:buClr>
                <a:schemeClr val="accent3">
                  <a:lumMod val="50000"/>
                </a:schemeClr>
              </a:buClr>
            </a:pPr>
            <a:r>
              <a:rPr lang="ru-RU" sz="1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159,1 </a:t>
            </a:r>
            <a:r>
              <a:rPr lang="ru-RU" sz="14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млрд. руб.</a:t>
            </a:r>
            <a:r>
              <a:rPr lang="ru-RU" sz="14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i="1" dirty="0">
                <a:latin typeface="Calibri" pitchFamily="34" charset="0"/>
                <a:cs typeface="Calibri" pitchFamily="34" charset="0"/>
              </a:rPr>
              <a:t>- инвестиции в основной капитал  </a:t>
            </a:r>
            <a:endParaRPr lang="ru-RU" sz="14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220765" y="3462563"/>
            <a:ext cx="4105417" cy="1585661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ru-RU" sz="1600" b="1" i="1" dirty="0">
                <a:latin typeface="Calibri" pitchFamily="34" charset="0"/>
                <a:cs typeface="Calibri" pitchFamily="34" charset="0"/>
              </a:rPr>
              <a:t>Географические преимущества:</a:t>
            </a:r>
          </a:p>
          <a:p>
            <a:endParaRPr lang="ru-RU" sz="1600" b="1" i="1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ь"/>
            </a:pPr>
            <a:r>
              <a:rPr lang="ru-RU" sz="1600" i="1" dirty="0">
                <a:latin typeface="Calibri" pitchFamily="34" charset="0"/>
                <a:cs typeface="Calibri" pitchFamily="34" charset="0"/>
              </a:rPr>
              <a:t>Федеральная трасса М-7 «Волга»</a:t>
            </a:r>
          </a:p>
          <a:p>
            <a:pPr>
              <a:buClr>
                <a:srgbClr val="C00000"/>
              </a:buClr>
              <a:buFont typeface="Wingdings" pitchFamily="2" charset="2"/>
              <a:buChar char="ь"/>
            </a:pPr>
            <a:r>
              <a:rPr lang="ru-RU" sz="1600" i="1" dirty="0">
                <a:latin typeface="Calibri" pitchFamily="34" charset="0"/>
                <a:cs typeface="Calibri" pitchFamily="34" charset="0"/>
              </a:rPr>
              <a:t> Развитая сеть региональных дорог</a:t>
            </a:r>
          </a:p>
          <a:p>
            <a:pPr>
              <a:buClr>
                <a:srgbClr val="C00000"/>
              </a:buClr>
              <a:buFont typeface="Wingdings" pitchFamily="2" charset="2"/>
              <a:buChar char="ь"/>
            </a:pPr>
            <a:r>
              <a:rPr lang="ru-RU" sz="1600" i="1" dirty="0">
                <a:latin typeface="Calibri" pitchFamily="34" charset="0"/>
                <a:cs typeface="Calibri" pitchFamily="34" charset="0"/>
              </a:rPr>
              <a:t>Международный аэропорт «Бегишево»</a:t>
            </a:r>
          </a:p>
          <a:p>
            <a:pPr>
              <a:buClr>
                <a:srgbClr val="C00000"/>
              </a:buClr>
              <a:buFont typeface="Wingdings" pitchFamily="2" charset="2"/>
              <a:buChar char="ь"/>
            </a:pPr>
            <a:r>
              <a:rPr lang="ru-RU" sz="1600" i="1" dirty="0">
                <a:latin typeface="Calibri" pitchFamily="34" charset="0"/>
                <a:cs typeface="Calibri" pitchFamily="34" charset="0"/>
              </a:rPr>
              <a:t> Железнодорожные магистрали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328087" y="2798792"/>
            <a:ext cx="4311125" cy="2132373"/>
            <a:chOff x="4067944" y="1319656"/>
            <a:chExt cx="4954033" cy="3211654"/>
          </a:xfrm>
        </p:grpSpPr>
        <p:grpSp>
          <p:nvGrpSpPr>
            <p:cNvPr id="173" name="Группа 172"/>
            <p:cNvGrpSpPr/>
            <p:nvPr/>
          </p:nvGrpSpPr>
          <p:grpSpPr>
            <a:xfrm>
              <a:off x="4067944" y="1319656"/>
              <a:ext cx="4954033" cy="3211654"/>
              <a:chOff x="4126850" y="1851206"/>
              <a:chExt cx="4785765" cy="3007493"/>
            </a:xfrm>
          </p:grpSpPr>
          <p:pic>
            <p:nvPicPr>
              <p:cNvPr id="174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499993" y="1851206"/>
                <a:ext cx="3218453" cy="300749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5" name="TextBox 174"/>
              <p:cNvSpPr txBox="1"/>
              <p:nvPr/>
            </p:nvSpPr>
            <p:spPr>
              <a:xfrm>
                <a:off x="4572003" y="2504996"/>
                <a:ext cx="1877927" cy="401530"/>
              </a:xfrm>
              <a:prstGeom prst="rect">
                <a:avLst/>
              </a:prstGeom>
              <a:noFill/>
              <a:effectLst>
                <a:glow rad="114300">
                  <a:schemeClr val="bg1">
                    <a:alpha val="60000"/>
                  </a:schemeClr>
                </a:glo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25"/>
                  </a:lnSpc>
                </a:pPr>
                <a:r>
                  <a:rPr lang="ru-RU" sz="1400" b="1" i="1" dirty="0" err="1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itchFamily="34" charset="0"/>
                    <a:cs typeface="Calibri" pitchFamily="34" charset="0"/>
                  </a:rPr>
                  <a:t>Елабужский</a:t>
                </a:r>
                <a:endParaRPr lang="ru-RU" sz="1400" b="1" i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5882058" y="3163179"/>
                <a:ext cx="1681805" cy="401530"/>
              </a:xfrm>
              <a:prstGeom prst="rect">
                <a:avLst/>
              </a:prstGeom>
              <a:noFill/>
              <a:effectLst>
                <a:glow rad="114300">
                  <a:schemeClr val="bg1">
                    <a:alpha val="60000"/>
                  </a:schemeClr>
                </a:glo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25"/>
                  </a:lnSpc>
                </a:pPr>
                <a:r>
                  <a:rPr lang="ru-RU" sz="1400" b="1" i="1" dirty="0" err="1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itchFamily="34" charset="0"/>
                    <a:cs typeface="Calibri" pitchFamily="34" charset="0"/>
                  </a:rPr>
                  <a:t>Тукаевский</a:t>
                </a:r>
                <a:endParaRPr lang="ru-RU" sz="1400" b="1" i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6722961" y="2787387"/>
                <a:ext cx="2189654" cy="365356"/>
              </a:xfrm>
              <a:prstGeom prst="rect">
                <a:avLst/>
              </a:prstGeom>
              <a:noFill/>
              <a:effectLst>
                <a:glow rad="114300">
                  <a:schemeClr val="bg1">
                    <a:alpha val="60000"/>
                  </a:schemeClr>
                </a:glo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91"/>
                  </a:lnSpc>
                </a:pPr>
                <a:r>
                  <a:rPr lang="ru-RU" sz="1400" b="1" i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itchFamily="34" charset="0"/>
                    <a:cs typeface="Calibri" pitchFamily="34" charset="0"/>
                  </a:rPr>
                  <a:t>г. Набережные Челны</a:t>
                </a: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5706025" y="1936270"/>
                <a:ext cx="1959855" cy="401530"/>
              </a:xfrm>
              <a:prstGeom prst="rect">
                <a:avLst/>
              </a:prstGeom>
              <a:noFill/>
              <a:effectLst>
                <a:glow rad="114300">
                  <a:schemeClr val="bg1">
                    <a:alpha val="60000"/>
                  </a:schemeClr>
                </a:glo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25"/>
                  </a:lnSpc>
                </a:pPr>
                <a:r>
                  <a:rPr lang="ru-RU" sz="1400" b="1" i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itchFamily="34" charset="0"/>
                    <a:cs typeface="Calibri" pitchFamily="34" charset="0"/>
                  </a:rPr>
                  <a:t>Менделеевский</a:t>
                </a: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4126850" y="3497206"/>
                <a:ext cx="2025230" cy="401530"/>
              </a:xfrm>
              <a:prstGeom prst="rect">
                <a:avLst/>
              </a:prstGeom>
              <a:noFill/>
              <a:effectLst>
                <a:glow rad="114300">
                  <a:schemeClr val="bg1">
                    <a:alpha val="60000"/>
                  </a:schemeClr>
                </a:glo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25"/>
                  </a:lnSpc>
                </a:pPr>
                <a:r>
                  <a:rPr lang="ru-RU" sz="1400" b="1" i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itchFamily="34" charset="0"/>
                    <a:cs typeface="Calibri" pitchFamily="34" charset="0"/>
                  </a:rPr>
                  <a:t>Нижнекамский</a:t>
                </a: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5415934" y="3919105"/>
                <a:ext cx="1572787" cy="401530"/>
              </a:xfrm>
              <a:prstGeom prst="rect">
                <a:avLst/>
              </a:prstGeom>
              <a:noFill/>
              <a:effectLst>
                <a:glow rad="114300">
                  <a:schemeClr val="bg1">
                    <a:alpha val="60000"/>
                  </a:schemeClr>
                </a:glow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25"/>
                  </a:lnSpc>
                </a:pPr>
                <a:r>
                  <a:rPr lang="ru-RU" sz="1400" b="1" i="1" dirty="0" err="1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libri" pitchFamily="34" charset="0"/>
                    <a:cs typeface="Calibri" pitchFamily="34" charset="0"/>
                  </a:rPr>
                  <a:t>Заинский</a:t>
                </a:r>
                <a:endParaRPr lang="ru-RU" sz="1400" b="1" i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6595643" y="2786791"/>
                <a:ext cx="180622" cy="1801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20572938">
              <a:off x="6886227" y="1561482"/>
              <a:ext cx="732844" cy="417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err="1">
                  <a:solidFill>
                    <a:schemeClr val="tx2"/>
                  </a:solidFill>
                </a:rPr>
                <a:t>р.Кама</a:t>
              </a:r>
              <a:endParaRPr lang="ru-RU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3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95" y="0"/>
            <a:ext cx="74903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328906" y="699542"/>
            <a:ext cx="84829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Применение полимер-битумного вяжущего</a:t>
            </a:r>
          </a:p>
        </p:txBody>
      </p:sp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826095" y="4731990"/>
            <a:ext cx="45379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ctr" eaLnBrk="0" hangingPunct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Автомобильная дорога Базарные Матаки-Болгар</a:t>
            </a:r>
          </a:p>
        </p:txBody>
      </p:sp>
      <p:pic>
        <p:nvPicPr>
          <p:cNvPr id="6" name="Picture 3" descr="C:\12\БДД\2014\1134 исполнение\хохорин\доклад\рисунки\Новая папка\№1(5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7"/>
          <a:stretch>
            <a:fillRect/>
          </a:stretch>
        </p:blipFill>
        <p:spPr bwMode="auto">
          <a:xfrm>
            <a:off x="826094" y="1159505"/>
            <a:ext cx="7433603" cy="358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7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6328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107950" y="86916"/>
            <a:ext cx="8928100" cy="496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1290551" y="681540"/>
            <a:ext cx="676875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3-D </a:t>
            </a:r>
            <a:r>
              <a:rPr lang="ru-RU" sz="1800" b="1" dirty="0">
                <a:latin typeface="Times New Roman" pitchFamily="18" charset="0"/>
                <a:ea typeface="+mn-ea"/>
                <a:cs typeface="Times New Roman" pitchFamily="18" charset="0"/>
              </a:rPr>
              <a:t>модель строящегося путепровода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4" y="1110150"/>
            <a:ext cx="4103942" cy="1777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bright="30000" contrast="20000"/>
          </a:blip>
          <a:srcRect t="15000"/>
          <a:stretch>
            <a:fillRect/>
          </a:stretch>
        </p:blipFill>
        <p:spPr bwMode="auto">
          <a:xfrm>
            <a:off x="4677363" y="1113588"/>
            <a:ext cx="4244682" cy="177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00649312"/>
              </p:ext>
            </p:extLst>
          </p:nvPr>
        </p:nvGraphicFramePr>
        <p:xfrm>
          <a:off x="295494" y="2990623"/>
          <a:ext cx="8651592" cy="2052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116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161"/>
            <a:ext cx="74888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8955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Внедрение инструментов «Бережливого производства»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36903787"/>
              </p:ext>
            </p:extLst>
          </p:nvPr>
        </p:nvGraphicFramePr>
        <p:xfrm>
          <a:off x="1153846" y="1574998"/>
          <a:ext cx="7469734" cy="199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03648" y="3939901"/>
            <a:ext cx="752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Экономический эффект – 57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52196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161"/>
            <a:ext cx="74888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8955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региональных направлений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4098" name="Picture 2" descr="C:\Users\yakshimbetov\Desktop\83b944d7bcefb34d842864d0d1faac64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66853"/>
            <a:ext cx="4701205" cy="1134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akshimbetov\Desktop\crj%20white%20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9" y="2834286"/>
            <a:ext cx="3341374" cy="63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514719" y="1366853"/>
            <a:ext cx="3341373" cy="113412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prstClr val="white"/>
                </a:solidFill>
              </a:rPr>
              <a:t>Новый маршрут             «Казань-Тюмень» (авиакомпания «Ямал»)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39952" y="2931790"/>
            <a:ext cx="4464495" cy="158417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>
                <a:solidFill>
                  <a:prstClr val="white"/>
                </a:solidFill>
              </a:rPr>
              <a:t>Перспективные направления</a:t>
            </a:r>
            <a:r>
              <a:rPr lang="ru-RU" sz="2000" dirty="0" smtClean="0">
                <a:solidFill>
                  <a:prstClr val="white"/>
                </a:solidFill>
              </a:rPr>
              <a:t>:</a:t>
            </a:r>
            <a:endParaRPr lang="ru-RU" sz="900" dirty="0">
              <a:solidFill>
                <a:prstClr val="white"/>
              </a:solidFill>
            </a:endParaRPr>
          </a:p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prstClr val="white"/>
                </a:solidFill>
              </a:rPr>
              <a:t>   «Казань - Ростов-на-Дону (а/к </a:t>
            </a:r>
            <a:r>
              <a:rPr lang="ru-RU" dirty="0" err="1">
                <a:solidFill>
                  <a:prstClr val="white"/>
                </a:solidFill>
              </a:rPr>
              <a:t>РусЛайн</a:t>
            </a:r>
            <a:r>
              <a:rPr lang="ru-RU" dirty="0">
                <a:solidFill>
                  <a:prstClr val="white"/>
                </a:solidFill>
              </a:rPr>
              <a:t>)</a:t>
            </a:r>
          </a:p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prstClr val="white"/>
                </a:solidFill>
              </a:rPr>
              <a:t>   «Казань – Красноярск» (а/к Сибирь)</a:t>
            </a:r>
          </a:p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>
                <a:solidFill>
                  <a:prstClr val="white"/>
                </a:solidFill>
              </a:rPr>
              <a:t>   «Казань – Норильск» (а/к Сибирь)</a:t>
            </a:r>
          </a:p>
        </p:txBody>
      </p:sp>
      <p:pic>
        <p:nvPicPr>
          <p:cNvPr id="4103" name="Picture 7" descr="C:\Users\yakshimbetov\Desktop\x_686e08c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9" y="3436606"/>
            <a:ext cx="3456383" cy="1241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5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161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920" y="777990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Реализация программы региональных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авиаперевозок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ПФО в 2016 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275606"/>
            <a:ext cx="5472608" cy="378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Субсидируемые маршруты: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• Казань – Оренбург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• Казань – Самара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• Казань – Киров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• Казань – Пенза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• Казань – Пермь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• Казань – Нижний Новгород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• Нижнекамск – Пермь</a:t>
            </a:r>
          </a:p>
          <a:p>
            <a:pPr>
              <a:lnSpc>
                <a:spcPct val="150000"/>
              </a:lnSpc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• Нижнекамск – Нижний Новгород</a:t>
            </a:r>
          </a:p>
        </p:txBody>
      </p:sp>
      <p:pic>
        <p:nvPicPr>
          <p:cNvPr id="11" name="Picture 2" descr="Авиакомпания «Оренбуржье» (ГУП Оренбургской области «Аэропорт Оренбург») рада сообщить о снижении тарифов на авиаперевозки по ряду направлен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84" y="1347614"/>
            <a:ext cx="4457688" cy="2837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04834" y="42999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РТ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56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1721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161"/>
            <a:ext cx="74888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8955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Новый республиканский авиаперевозчик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ЮВТ АЭРО»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88278928"/>
              </p:ext>
            </p:extLst>
          </p:nvPr>
        </p:nvGraphicFramePr>
        <p:xfrm>
          <a:off x="251520" y="1383618"/>
          <a:ext cx="8712967" cy="3618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1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161"/>
            <a:ext cx="79208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78955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международных направлений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45703755"/>
              </p:ext>
            </p:extLst>
          </p:nvPr>
        </p:nvGraphicFramePr>
        <p:xfrm>
          <a:off x="395536" y="1275606"/>
          <a:ext cx="8496944" cy="3564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89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dmin\Dropbox\Public\Evo\Preza\Отправка\Preza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14" y="-1161"/>
            <a:ext cx="7560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5" y="699542"/>
            <a:ext cx="86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Повышение качества сервиса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53846" y="1588931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7" name="Picture 2" descr="C:\Users\yakshimbetov\Desktop\2016\6. МЕРОПРИЯТИЯ\29.01. Коллегия\Фото МАК\распечатка посад_талонов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22981"/>
            <a:ext cx="2439398" cy="2825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70589"/>
            <a:ext cx="4174342" cy="248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yakshimbetov\Desktop\DSC05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73" y="3129810"/>
            <a:ext cx="1819621" cy="1963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" y="1203598"/>
            <a:ext cx="4646233" cy="523318"/>
            <a:chOff x="-1210312" y="-1126447"/>
            <a:chExt cx="7782951" cy="53160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-706557" y="-1126446"/>
              <a:ext cx="7279196" cy="53160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-1210312" y="-1126447"/>
              <a:ext cx="7028415" cy="5316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21958" tIns="53340" rIns="53340" bIns="53340" numCol="1" spcCol="1270" anchor="ctr" anchorCtr="0">
              <a:noAutofit/>
            </a:bodyPr>
            <a:lstStyle/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/>
                <a:t>Расширена зона ожидания </a:t>
              </a:r>
              <a:r>
                <a:rPr lang="ru-RU" dirty="0" smtClean="0"/>
                <a:t>внутренних </a:t>
              </a:r>
              <a:r>
                <a:rPr lang="ru-RU" dirty="0"/>
                <a:t>вылетов терминала 1А</a:t>
              </a: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5140426" y="1203599"/>
            <a:ext cx="3816424" cy="6840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Прямоугольник 18"/>
          <p:cNvSpPr/>
          <p:nvPr/>
        </p:nvSpPr>
        <p:spPr>
          <a:xfrm>
            <a:off x="4908480" y="1246881"/>
            <a:ext cx="4139952" cy="6841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1958" tIns="53340" rIns="53340" bIns="53340" numCol="1" spcCol="1270" anchor="ctr" anchorCtr="0">
            <a:noAutofit/>
          </a:bodyPr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/>
              <a:t>Устройство самостоятельной </a:t>
            </a:r>
            <a:r>
              <a:rPr lang="ru-RU" dirty="0" smtClean="0"/>
              <a:t>печати </a:t>
            </a:r>
            <a:r>
              <a:rPr lang="ru-RU" dirty="0"/>
              <a:t>посадочных талонов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01329" y="1850541"/>
            <a:ext cx="3724970" cy="61206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Прямоугольник 20"/>
          <p:cNvSpPr/>
          <p:nvPr/>
        </p:nvSpPr>
        <p:spPr>
          <a:xfrm>
            <a:off x="86194" y="2025899"/>
            <a:ext cx="4139952" cy="32403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21958" tIns="53340" rIns="53340" bIns="53340" numCol="1" spcCol="1270" anchor="ctr" anchorCtr="0">
            <a:noAutofit/>
          </a:bodyPr>
          <a:lstStyle/>
          <a:p>
            <a:pPr lvl="0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/>
              <a:t>Бизнес-зал в международной зоне терминала 1А</a:t>
            </a:r>
          </a:p>
        </p:txBody>
      </p:sp>
      <p:pic>
        <p:nvPicPr>
          <p:cNvPr id="22" name="Picture 4" descr="C:\Users\yakshimbetov\Desktop\2016\6. МЕРОПРИЯТИЯ\29.01. Коллегия\Фото МАК\Бизнес зал\GRO_6404 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52448"/>
            <a:ext cx="3833365" cy="2359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966</Words>
  <Application>Microsoft Office PowerPoint</Application>
  <PresentationFormat>Экран (16:9)</PresentationFormat>
  <Paragraphs>244</Paragraphs>
  <Slides>32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Тема Office</vt:lpstr>
      <vt:lpstr>Диаграмма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ДТП на дорогах Республики</vt:lpstr>
      <vt:lpstr>Соединение населенных пунктов дорогами с твердым покрытием  в Республике Татарстан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Прохоров Сергей Юрьевич</dc:creator>
  <cp:lastModifiedBy>Прохоров Сергей Юрьевич</cp:lastModifiedBy>
  <cp:revision>89</cp:revision>
  <cp:lastPrinted>2016-01-29T05:46:42Z</cp:lastPrinted>
  <dcterms:modified xsi:type="dcterms:W3CDTF">2016-01-29T06:28:43Z</dcterms:modified>
</cp:coreProperties>
</file>